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68" r:id="rId6"/>
    <p:sldId id="265" r:id="rId7"/>
    <p:sldId id="266" r:id="rId8"/>
    <p:sldId id="269" r:id="rId9"/>
    <p:sldId id="270" r:id="rId10"/>
    <p:sldId id="271" r:id="rId11"/>
    <p:sldId id="361" r:id="rId12"/>
    <p:sldId id="257" r:id="rId13"/>
    <p:sldId id="262" r:id="rId14"/>
    <p:sldId id="263" r:id="rId15"/>
    <p:sldId id="258" r:id="rId16"/>
    <p:sldId id="260" r:id="rId17"/>
    <p:sldId id="276" r:id="rId18"/>
    <p:sldId id="277" r:id="rId19"/>
    <p:sldId id="278" r:id="rId20"/>
    <p:sldId id="279" r:id="rId21"/>
    <p:sldId id="280" r:id="rId22"/>
    <p:sldId id="282" r:id="rId23"/>
    <p:sldId id="362" r:id="rId24"/>
    <p:sldId id="283" r:id="rId25"/>
    <p:sldId id="284" r:id="rId26"/>
    <p:sldId id="363" r:id="rId27"/>
    <p:sldId id="364" r:id="rId28"/>
    <p:sldId id="267" r:id="rId29"/>
    <p:sldId id="274" r:id="rId30"/>
    <p:sldId id="365" r:id="rId31"/>
    <p:sldId id="273" r:id="rId32"/>
    <p:sldId id="366" r:id="rId33"/>
    <p:sldId id="367" r:id="rId34"/>
    <p:sldId id="368" r:id="rId35"/>
    <p:sldId id="369"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17AB8-8E69-46EF-92B6-F62A8E349600}" v="28" dt="2025-12-17T16:03:36.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47" d="100"/>
          <a:sy n="47" d="100"/>
        </p:scale>
        <p:origin x="8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die SCOLARO" userId="3636d64f-9409-4d57-a8fc-9d3f00d28dfb" providerId="ADAL" clId="{1B0615C8-8580-4CF9-B85A-86CA58B0B3A1}"/>
    <pc:docChg chg="addSld delSld modSld">
      <pc:chgData name="Elodie SCOLARO" userId="3636d64f-9409-4d57-a8fc-9d3f00d28dfb" providerId="ADAL" clId="{1B0615C8-8580-4CF9-B85A-86CA58B0B3A1}" dt="2025-12-17T16:03:36.730" v="27"/>
      <pc:docMkLst>
        <pc:docMk/>
      </pc:docMkLst>
      <pc:sldChg chg="add del">
        <pc:chgData name="Elodie SCOLARO" userId="3636d64f-9409-4d57-a8fc-9d3f00d28dfb" providerId="ADAL" clId="{1B0615C8-8580-4CF9-B85A-86CA58B0B3A1}" dt="2025-12-17T15:58:58.194" v="4"/>
        <pc:sldMkLst>
          <pc:docMk/>
          <pc:sldMk cId="0" sldId="257"/>
        </pc:sldMkLst>
      </pc:sldChg>
      <pc:sldChg chg="add">
        <pc:chgData name="Elodie SCOLARO" userId="3636d64f-9409-4d57-a8fc-9d3f00d28dfb" providerId="ADAL" clId="{1B0615C8-8580-4CF9-B85A-86CA58B0B3A1}" dt="2025-12-17T15:59:32.885" v="7"/>
        <pc:sldMkLst>
          <pc:docMk/>
          <pc:sldMk cId="3334392650" sldId="258"/>
        </pc:sldMkLst>
      </pc:sldChg>
      <pc:sldChg chg="add">
        <pc:chgData name="Elodie SCOLARO" userId="3636d64f-9409-4d57-a8fc-9d3f00d28dfb" providerId="ADAL" clId="{1B0615C8-8580-4CF9-B85A-86CA58B0B3A1}" dt="2025-12-17T15:59:40.755" v="8"/>
        <pc:sldMkLst>
          <pc:docMk/>
          <pc:sldMk cId="893782435" sldId="260"/>
        </pc:sldMkLst>
      </pc:sldChg>
      <pc:sldChg chg="add">
        <pc:chgData name="Elodie SCOLARO" userId="3636d64f-9409-4d57-a8fc-9d3f00d28dfb" providerId="ADAL" clId="{1B0615C8-8580-4CF9-B85A-86CA58B0B3A1}" dt="2025-12-17T15:59:17.519" v="5"/>
        <pc:sldMkLst>
          <pc:docMk/>
          <pc:sldMk cId="0" sldId="262"/>
        </pc:sldMkLst>
      </pc:sldChg>
      <pc:sldChg chg="add">
        <pc:chgData name="Elodie SCOLARO" userId="3636d64f-9409-4d57-a8fc-9d3f00d28dfb" providerId="ADAL" clId="{1B0615C8-8580-4CF9-B85A-86CA58B0B3A1}" dt="2025-12-17T15:59:24.464" v="6"/>
        <pc:sldMkLst>
          <pc:docMk/>
          <pc:sldMk cId="0" sldId="263"/>
        </pc:sldMkLst>
      </pc:sldChg>
      <pc:sldChg chg="add">
        <pc:chgData name="Elodie SCOLARO" userId="3636d64f-9409-4d57-a8fc-9d3f00d28dfb" providerId="ADAL" clId="{1B0615C8-8580-4CF9-B85A-86CA58B0B3A1}" dt="2025-12-17T16:02:22.621" v="20"/>
        <pc:sldMkLst>
          <pc:docMk/>
          <pc:sldMk cId="2766482257" sldId="267"/>
        </pc:sldMkLst>
      </pc:sldChg>
      <pc:sldChg chg="add">
        <pc:chgData name="Elodie SCOLARO" userId="3636d64f-9409-4d57-a8fc-9d3f00d28dfb" providerId="ADAL" clId="{1B0615C8-8580-4CF9-B85A-86CA58B0B3A1}" dt="2025-12-17T16:02:52.866" v="23"/>
        <pc:sldMkLst>
          <pc:docMk/>
          <pc:sldMk cId="1576971123" sldId="273"/>
        </pc:sldMkLst>
      </pc:sldChg>
      <pc:sldChg chg="add">
        <pc:chgData name="Elodie SCOLARO" userId="3636d64f-9409-4d57-a8fc-9d3f00d28dfb" providerId="ADAL" clId="{1B0615C8-8580-4CF9-B85A-86CA58B0B3A1}" dt="2025-12-17T16:02:33.605" v="21"/>
        <pc:sldMkLst>
          <pc:docMk/>
          <pc:sldMk cId="2453507644" sldId="274"/>
        </pc:sldMkLst>
      </pc:sldChg>
      <pc:sldChg chg="add">
        <pc:chgData name="Elodie SCOLARO" userId="3636d64f-9409-4d57-a8fc-9d3f00d28dfb" providerId="ADAL" clId="{1B0615C8-8580-4CF9-B85A-86CA58B0B3A1}" dt="2025-12-17T15:59:48.850" v="9"/>
        <pc:sldMkLst>
          <pc:docMk/>
          <pc:sldMk cId="1808835671" sldId="276"/>
        </pc:sldMkLst>
      </pc:sldChg>
      <pc:sldChg chg="add">
        <pc:chgData name="Elodie SCOLARO" userId="3636d64f-9409-4d57-a8fc-9d3f00d28dfb" providerId="ADAL" clId="{1B0615C8-8580-4CF9-B85A-86CA58B0B3A1}" dt="2025-12-17T15:59:55.819" v="10"/>
        <pc:sldMkLst>
          <pc:docMk/>
          <pc:sldMk cId="3566351181" sldId="277"/>
        </pc:sldMkLst>
      </pc:sldChg>
      <pc:sldChg chg="add">
        <pc:chgData name="Elodie SCOLARO" userId="3636d64f-9409-4d57-a8fc-9d3f00d28dfb" providerId="ADAL" clId="{1B0615C8-8580-4CF9-B85A-86CA58B0B3A1}" dt="2025-12-17T16:00:07.002" v="11"/>
        <pc:sldMkLst>
          <pc:docMk/>
          <pc:sldMk cId="2224994515" sldId="278"/>
        </pc:sldMkLst>
      </pc:sldChg>
      <pc:sldChg chg="add">
        <pc:chgData name="Elodie SCOLARO" userId="3636d64f-9409-4d57-a8fc-9d3f00d28dfb" providerId="ADAL" clId="{1B0615C8-8580-4CF9-B85A-86CA58B0B3A1}" dt="2025-12-17T16:00:15.361" v="12"/>
        <pc:sldMkLst>
          <pc:docMk/>
          <pc:sldMk cId="522232485" sldId="279"/>
        </pc:sldMkLst>
      </pc:sldChg>
      <pc:sldChg chg="add">
        <pc:chgData name="Elodie SCOLARO" userId="3636d64f-9409-4d57-a8fc-9d3f00d28dfb" providerId="ADAL" clId="{1B0615C8-8580-4CF9-B85A-86CA58B0B3A1}" dt="2025-12-17T16:00:23.778" v="13"/>
        <pc:sldMkLst>
          <pc:docMk/>
          <pc:sldMk cId="3703900120" sldId="280"/>
        </pc:sldMkLst>
      </pc:sldChg>
      <pc:sldChg chg="add">
        <pc:chgData name="Elodie SCOLARO" userId="3636d64f-9409-4d57-a8fc-9d3f00d28dfb" providerId="ADAL" clId="{1B0615C8-8580-4CF9-B85A-86CA58B0B3A1}" dt="2025-12-17T16:00:30.950" v="14"/>
        <pc:sldMkLst>
          <pc:docMk/>
          <pc:sldMk cId="4244048721" sldId="282"/>
        </pc:sldMkLst>
      </pc:sldChg>
      <pc:sldChg chg="add">
        <pc:chgData name="Elodie SCOLARO" userId="3636d64f-9409-4d57-a8fc-9d3f00d28dfb" providerId="ADAL" clId="{1B0615C8-8580-4CF9-B85A-86CA58B0B3A1}" dt="2025-12-17T16:00:47.264" v="16"/>
        <pc:sldMkLst>
          <pc:docMk/>
          <pc:sldMk cId="2124807523" sldId="283"/>
        </pc:sldMkLst>
      </pc:sldChg>
      <pc:sldChg chg="add">
        <pc:chgData name="Elodie SCOLARO" userId="3636d64f-9409-4d57-a8fc-9d3f00d28dfb" providerId="ADAL" clId="{1B0615C8-8580-4CF9-B85A-86CA58B0B3A1}" dt="2025-12-17T16:00:56.405" v="17"/>
        <pc:sldMkLst>
          <pc:docMk/>
          <pc:sldMk cId="2678745016" sldId="284"/>
        </pc:sldMkLst>
      </pc:sldChg>
      <pc:sldChg chg="addSp">
        <pc:chgData name="Elodie SCOLARO" userId="3636d64f-9409-4d57-a8fc-9d3f00d28dfb" providerId="ADAL" clId="{1B0615C8-8580-4CF9-B85A-86CA58B0B3A1}" dt="2025-12-17T15:58:51.525" v="3"/>
        <pc:sldMkLst>
          <pc:docMk/>
          <pc:sldMk cId="54964686" sldId="361"/>
        </pc:sldMkLst>
        <pc:picChg chg="add">
          <ac:chgData name="Elodie SCOLARO" userId="3636d64f-9409-4d57-a8fc-9d3f00d28dfb" providerId="ADAL" clId="{1B0615C8-8580-4CF9-B85A-86CA58B0B3A1}" dt="2025-12-17T15:58:51.525" v="3"/>
          <ac:picMkLst>
            <pc:docMk/>
            <pc:sldMk cId="54964686" sldId="361"/>
            <ac:picMk id="7" creationId="{BFF54EB1-4A39-163E-49B3-377D4EAC53EF}"/>
          </ac:picMkLst>
        </pc:picChg>
      </pc:sldChg>
      <pc:sldChg chg="add">
        <pc:chgData name="Elodie SCOLARO" userId="3636d64f-9409-4d57-a8fc-9d3f00d28dfb" providerId="ADAL" clId="{1B0615C8-8580-4CF9-B85A-86CA58B0B3A1}" dt="2025-12-17T16:00:39.226" v="15"/>
        <pc:sldMkLst>
          <pc:docMk/>
          <pc:sldMk cId="3149210405" sldId="362"/>
        </pc:sldMkLst>
      </pc:sldChg>
      <pc:sldChg chg="del">
        <pc:chgData name="Elodie SCOLARO" userId="3636d64f-9409-4d57-a8fc-9d3f00d28dfb" providerId="ADAL" clId="{1B0615C8-8580-4CF9-B85A-86CA58B0B3A1}" dt="2025-12-17T15:58:23.180" v="0" actId="2696"/>
        <pc:sldMkLst>
          <pc:docMk/>
          <pc:sldMk cId="4016132947" sldId="362"/>
        </pc:sldMkLst>
      </pc:sldChg>
      <pc:sldChg chg="add">
        <pc:chgData name="Elodie SCOLARO" userId="3636d64f-9409-4d57-a8fc-9d3f00d28dfb" providerId="ADAL" clId="{1B0615C8-8580-4CF9-B85A-86CA58B0B3A1}" dt="2025-12-17T16:02:05.650" v="18"/>
        <pc:sldMkLst>
          <pc:docMk/>
          <pc:sldMk cId="3137157668" sldId="363"/>
        </pc:sldMkLst>
      </pc:sldChg>
      <pc:sldChg chg="add">
        <pc:chgData name="Elodie SCOLARO" userId="3636d64f-9409-4d57-a8fc-9d3f00d28dfb" providerId="ADAL" clId="{1B0615C8-8580-4CF9-B85A-86CA58B0B3A1}" dt="2025-12-17T16:02:13.644" v="19"/>
        <pc:sldMkLst>
          <pc:docMk/>
          <pc:sldMk cId="2940809592" sldId="364"/>
        </pc:sldMkLst>
      </pc:sldChg>
      <pc:sldChg chg="add">
        <pc:chgData name="Elodie SCOLARO" userId="3636d64f-9409-4d57-a8fc-9d3f00d28dfb" providerId="ADAL" clId="{1B0615C8-8580-4CF9-B85A-86CA58B0B3A1}" dt="2025-12-17T16:02:44.036" v="22"/>
        <pc:sldMkLst>
          <pc:docMk/>
          <pc:sldMk cId="3495677033" sldId="365"/>
        </pc:sldMkLst>
      </pc:sldChg>
      <pc:sldChg chg="add">
        <pc:chgData name="Elodie SCOLARO" userId="3636d64f-9409-4d57-a8fc-9d3f00d28dfb" providerId="ADAL" clId="{1B0615C8-8580-4CF9-B85A-86CA58B0B3A1}" dt="2025-12-17T16:03:01.201" v="24"/>
        <pc:sldMkLst>
          <pc:docMk/>
          <pc:sldMk cId="2680928034" sldId="366"/>
        </pc:sldMkLst>
      </pc:sldChg>
      <pc:sldChg chg="add">
        <pc:chgData name="Elodie SCOLARO" userId="3636d64f-9409-4d57-a8fc-9d3f00d28dfb" providerId="ADAL" clId="{1B0615C8-8580-4CF9-B85A-86CA58B0B3A1}" dt="2025-12-17T16:03:09.461" v="25"/>
        <pc:sldMkLst>
          <pc:docMk/>
          <pc:sldMk cId="2311989701" sldId="367"/>
        </pc:sldMkLst>
      </pc:sldChg>
      <pc:sldChg chg="add">
        <pc:chgData name="Elodie SCOLARO" userId="3636d64f-9409-4d57-a8fc-9d3f00d28dfb" providerId="ADAL" clId="{1B0615C8-8580-4CF9-B85A-86CA58B0B3A1}" dt="2025-12-17T16:03:18.139" v="26"/>
        <pc:sldMkLst>
          <pc:docMk/>
          <pc:sldMk cId="1468658683" sldId="368"/>
        </pc:sldMkLst>
      </pc:sldChg>
      <pc:sldChg chg="add">
        <pc:chgData name="Elodie SCOLARO" userId="3636d64f-9409-4d57-a8fc-9d3f00d28dfb" providerId="ADAL" clId="{1B0615C8-8580-4CF9-B85A-86CA58B0B3A1}" dt="2025-12-17T16:03:36.730" v="27"/>
        <pc:sldMkLst>
          <pc:docMk/>
          <pc:sldMk cId="4169126856" sldId="369"/>
        </pc:sldMkLst>
      </pc:sldChg>
    </pc:docChg>
  </pc:docChgLst>
  <pc:docChgLst>
    <pc:chgData name="S SCHMITT" userId="b2fadac4-4194-470a-b06a-bb3840ab5ea1" providerId="ADAL" clId="{0083726E-A8A7-4711-A0E0-396E8EE203A9}"/>
    <pc:docChg chg="custSel delSld modSld">
      <pc:chgData name="S SCHMITT" userId="b2fadac4-4194-470a-b06a-bb3840ab5ea1" providerId="ADAL" clId="{0083726E-A8A7-4711-A0E0-396E8EE203A9}" dt="2025-11-28T13:09:49.825" v="263" actId="1076"/>
      <pc:docMkLst>
        <pc:docMk/>
      </pc:docMkLst>
      <pc:sldChg chg="modSp mod">
        <pc:chgData name="S SCHMITT" userId="b2fadac4-4194-470a-b06a-bb3840ab5ea1" providerId="ADAL" clId="{0083726E-A8A7-4711-A0E0-396E8EE203A9}" dt="2025-11-28T13:05:16.127" v="35" actId="20577"/>
        <pc:sldMkLst>
          <pc:docMk/>
          <pc:sldMk cId="748547360" sldId="268"/>
        </pc:sldMkLst>
        <pc:spChg chg="mod">
          <ac:chgData name="S SCHMITT" userId="b2fadac4-4194-470a-b06a-bb3840ab5ea1" providerId="ADAL" clId="{0083726E-A8A7-4711-A0E0-396E8EE203A9}" dt="2025-11-28T13:05:16.127" v="35" actId="20577"/>
          <ac:spMkLst>
            <pc:docMk/>
            <pc:sldMk cId="748547360" sldId="268"/>
            <ac:spMk id="3" creationId="{876E28BE-57C9-9EB1-0D56-4CC4E03DAD1C}"/>
          </ac:spMkLst>
        </pc:spChg>
      </pc:sldChg>
      <pc:sldChg chg="modSp mod">
        <pc:chgData name="S SCHMITT" userId="b2fadac4-4194-470a-b06a-bb3840ab5ea1" providerId="ADAL" clId="{0083726E-A8A7-4711-A0E0-396E8EE203A9}" dt="2025-11-28T13:03:51.242" v="18" actId="1076"/>
        <pc:sldMkLst>
          <pc:docMk/>
          <pc:sldMk cId="595257047" sldId="269"/>
        </pc:sldMkLst>
        <pc:spChg chg="mod">
          <ac:chgData name="S SCHMITT" userId="b2fadac4-4194-470a-b06a-bb3840ab5ea1" providerId="ADAL" clId="{0083726E-A8A7-4711-A0E0-396E8EE203A9}" dt="2025-11-28T13:03:51.242" v="18" actId="1076"/>
          <ac:spMkLst>
            <pc:docMk/>
            <pc:sldMk cId="595257047" sldId="269"/>
            <ac:spMk id="9" creationId="{E337283F-8600-C3A1-B9EB-22DE707FE5F8}"/>
          </ac:spMkLst>
        </pc:spChg>
      </pc:sldChg>
      <pc:sldChg chg="modSp mod">
        <pc:chgData name="S SCHMITT" userId="b2fadac4-4194-470a-b06a-bb3840ab5ea1" providerId="ADAL" clId="{0083726E-A8A7-4711-A0E0-396E8EE203A9}" dt="2025-11-28T13:09:49.825" v="263" actId="1076"/>
        <pc:sldMkLst>
          <pc:docMk/>
          <pc:sldMk cId="2132497892" sldId="270"/>
        </pc:sldMkLst>
        <pc:spChg chg="mod">
          <ac:chgData name="S SCHMITT" userId="b2fadac4-4194-470a-b06a-bb3840ab5ea1" providerId="ADAL" clId="{0083726E-A8A7-4711-A0E0-396E8EE203A9}" dt="2025-11-28T13:09:49.825" v="263" actId="1076"/>
          <ac:spMkLst>
            <pc:docMk/>
            <pc:sldMk cId="2132497892" sldId="270"/>
            <ac:spMk id="7" creationId="{3CDBA8D7-8B26-FCDF-2B3C-FEE12A7B20F8}"/>
          </ac:spMkLst>
        </pc:spChg>
      </pc:sldChg>
      <pc:sldChg chg="modSp mod">
        <pc:chgData name="S SCHMITT" userId="b2fadac4-4194-470a-b06a-bb3840ab5ea1" providerId="ADAL" clId="{0083726E-A8A7-4711-A0E0-396E8EE203A9}" dt="2025-11-28T12:54:07.645" v="17" actId="20577"/>
        <pc:sldMkLst>
          <pc:docMk/>
          <pc:sldMk cId="54964686" sldId="361"/>
        </pc:sldMkLst>
        <pc:spChg chg="mod">
          <ac:chgData name="S SCHMITT" userId="b2fadac4-4194-470a-b06a-bb3840ab5ea1" providerId="ADAL" clId="{0083726E-A8A7-4711-A0E0-396E8EE203A9}" dt="2025-11-28T12:54:07.645" v="17" actId="20577"/>
          <ac:spMkLst>
            <pc:docMk/>
            <pc:sldMk cId="54964686" sldId="361"/>
            <ac:spMk id="2" creationId="{C70F4775-0290-B305-954C-B82178EB4DA9}"/>
          </ac:spMkLst>
        </pc:spChg>
        <pc:graphicFrameChg chg="modGraphic">
          <ac:chgData name="S SCHMITT" userId="b2fadac4-4194-470a-b06a-bb3840ab5ea1" providerId="ADAL" clId="{0083726E-A8A7-4711-A0E0-396E8EE203A9}" dt="2025-11-26T18:41:01.169" v="12" actId="20577"/>
          <ac:graphicFrameMkLst>
            <pc:docMk/>
            <pc:sldMk cId="54964686" sldId="361"/>
            <ac:graphicFrameMk id="1026" creationId="{18965F66-13F8-A6D1-208B-3F76B4F403F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AE015-2D6D-460E-852E-9826EDF3E12A}" type="doc">
      <dgm:prSet loTypeId="urn:microsoft.com/office/officeart/2005/8/layout/chevron1" loCatId="process" qsTypeId="urn:microsoft.com/office/officeart/2005/8/quickstyle/simple3" qsCatId="simple" csTypeId="urn:microsoft.com/office/officeart/2005/8/colors/accent5_5" csCatId="accent5" phldr="1"/>
      <dgm:spPr/>
      <dgm:t>
        <a:bodyPr/>
        <a:lstStyle/>
        <a:p>
          <a:endParaRPr lang="fr-FR"/>
        </a:p>
      </dgm:t>
    </dgm:pt>
    <dgm:pt modelId="{9B2747EA-A267-4684-8375-8D7646D8362A}">
      <dgm:prSet phldrT="[Texte]"/>
      <dgm:spPr/>
      <dgm:t>
        <a:bodyPr/>
        <a:lstStyle/>
        <a:p>
          <a:r>
            <a:rPr lang="fr-FR" dirty="0"/>
            <a:t>Signalement</a:t>
          </a:r>
        </a:p>
        <a:p>
          <a:r>
            <a:rPr lang="fr-FR" dirty="0"/>
            <a:t>Référent handicap</a:t>
          </a:r>
        </a:p>
      </dgm:t>
    </dgm:pt>
    <dgm:pt modelId="{4C5B8C7E-37F4-423A-9ECB-42FFE3EF8E61}" type="parTrans" cxnId="{23FD54C3-5B53-4409-BAFB-5D848A5D1B33}">
      <dgm:prSet/>
      <dgm:spPr/>
      <dgm:t>
        <a:bodyPr/>
        <a:lstStyle/>
        <a:p>
          <a:endParaRPr lang="fr-FR"/>
        </a:p>
      </dgm:t>
    </dgm:pt>
    <dgm:pt modelId="{DB202D31-7D08-41AA-848E-B04FE047AE0D}" type="sibTrans" cxnId="{23FD54C3-5B53-4409-BAFB-5D848A5D1B33}">
      <dgm:prSet/>
      <dgm:spPr/>
      <dgm:t>
        <a:bodyPr/>
        <a:lstStyle/>
        <a:p>
          <a:endParaRPr lang="fr-FR"/>
        </a:p>
      </dgm:t>
    </dgm:pt>
    <dgm:pt modelId="{1732BC88-4C60-4661-BB46-E1E1ED08D080}">
      <dgm:prSet phldrT="[Texte]"/>
      <dgm:spPr/>
      <dgm:t>
        <a:bodyPr/>
        <a:lstStyle/>
        <a:p>
          <a:r>
            <a:rPr lang="fr-FR" dirty="0"/>
            <a:t>Diagnostic</a:t>
          </a:r>
        </a:p>
      </dgm:t>
    </dgm:pt>
    <dgm:pt modelId="{3AE82D1D-0CBA-49C9-9A51-82B0A2D58550}" type="parTrans" cxnId="{5C6B0A54-55A9-4AA8-9328-891485299538}">
      <dgm:prSet/>
      <dgm:spPr/>
      <dgm:t>
        <a:bodyPr/>
        <a:lstStyle/>
        <a:p>
          <a:endParaRPr lang="fr-FR"/>
        </a:p>
      </dgm:t>
    </dgm:pt>
    <dgm:pt modelId="{3E443E4D-21E5-46C2-AF39-2C9B3DA2C361}" type="sibTrans" cxnId="{5C6B0A54-55A9-4AA8-9328-891485299538}">
      <dgm:prSet/>
      <dgm:spPr/>
      <dgm:t>
        <a:bodyPr/>
        <a:lstStyle/>
        <a:p>
          <a:endParaRPr lang="fr-FR"/>
        </a:p>
      </dgm:t>
    </dgm:pt>
    <dgm:pt modelId="{CC7F5E39-1BB6-4C54-A25B-32AEBD3758DD}">
      <dgm:prSet phldrT="[Texte]"/>
      <dgm:spPr/>
      <dgm:t>
        <a:bodyPr/>
        <a:lstStyle/>
        <a:p>
          <a:r>
            <a:rPr lang="fr-FR" dirty="0"/>
            <a:t>Mise en œuvre + suivi</a:t>
          </a:r>
        </a:p>
      </dgm:t>
    </dgm:pt>
    <dgm:pt modelId="{B4F5755F-006A-4774-A371-2093C74D5AA8}" type="parTrans" cxnId="{873A3D83-5322-4836-8802-8DB410DC0B69}">
      <dgm:prSet/>
      <dgm:spPr/>
      <dgm:t>
        <a:bodyPr/>
        <a:lstStyle/>
        <a:p>
          <a:endParaRPr lang="fr-FR"/>
        </a:p>
      </dgm:t>
    </dgm:pt>
    <dgm:pt modelId="{8A72C0CF-FC3B-475A-A175-B6BC77F84EE6}" type="sibTrans" cxnId="{873A3D83-5322-4836-8802-8DB410DC0B69}">
      <dgm:prSet/>
      <dgm:spPr/>
      <dgm:t>
        <a:bodyPr/>
        <a:lstStyle/>
        <a:p>
          <a:endParaRPr lang="fr-FR"/>
        </a:p>
      </dgm:t>
    </dgm:pt>
    <dgm:pt modelId="{BEE33799-6220-4D72-A7B0-6EF08205C819}">
      <dgm:prSet/>
      <dgm:spPr/>
      <dgm:t>
        <a:bodyPr/>
        <a:lstStyle/>
        <a:p>
          <a:r>
            <a:rPr lang="fr-FR" dirty="0"/>
            <a:t>1</a:t>
          </a:r>
          <a:r>
            <a:rPr lang="fr-FR" baseline="30000" dirty="0"/>
            <a:t>er</a:t>
          </a:r>
          <a:r>
            <a:rPr lang="fr-FR" dirty="0"/>
            <a:t> niveau d’analyse</a:t>
          </a:r>
        </a:p>
      </dgm:t>
    </dgm:pt>
    <dgm:pt modelId="{6EFDD5AA-522D-4580-B570-FBAB03EFEA16}" type="parTrans" cxnId="{30C3D92E-A3EE-4293-BB9D-CBCEFAECCDD7}">
      <dgm:prSet/>
      <dgm:spPr/>
      <dgm:t>
        <a:bodyPr/>
        <a:lstStyle/>
        <a:p>
          <a:endParaRPr lang="fr-FR"/>
        </a:p>
      </dgm:t>
    </dgm:pt>
    <dgm:pt modelId="{786BB10E-1D80-4E6B-89F6-765491778625}" type="sibTrans" cxnId="{30C3D92E-A3EE-4293-BB9D-CBCEFAECCDD7}">
      <dgm:prSet/>
      <dgm:spPr/>
      <dgm:t>
        <a:bodyPr/>
        <a:lstStyle/>
        <a:p>
          <a:endParaRPr lang="fr-FR"/>
        </a:p>
      </dgm:t>
    </dgm:pt>
    <dgm:pt modelId="{3C0C49F0-B82B-4A37-97A1-3731EE8383D2}" type="pres">
      <dgm:prSet presAssocID="{EDEAE015-2D6D-460E-852E-9826EDF3E12A}" presName="Name0" presStyleCnt="0">
        <dgm:presLayoutVars>
          <dgm:dir/>
          <dgm:animLvl val="lvl"/>
          <dgm:resizeHandles val="exact"/>
        </dgm:presLayoutVars>
      </dgm:prSet>
      <dgm:spPr/>
    </dgm:pt>
    <dgm:pt modelId="{9BB958AD-EC65-430B-9699-8EC8EEFE6CEC}" type="pres">
      <dgm:prSet presAssocID="{9B2747EA-A267-4684-8375-8D7646D8362A}" presName="parTxOnly" presStyleLbl="node1" presStyleIdx="0" presStyleCnt="4" custLinFactNeighborX="2650" custLinFactNeighborY="638">
        <dgm:presLayoutVars>
          <dgm:chMax val="0"/>
          <dgm:chPref val="0"/>
          <dgm:bulletEnabled val="1"/>
        </dgm:presLayoutVars>
      </dgm:prSet>
      <dgm:spPr/>
    </dgm:pt>
    <dgm:pt modelId="{A42551A8-26BD-484E-90B7-791B52BA6490}" type="pres">
      <dgm:prSet presAssocID="{DB202D31-7D08-41AA-848E-B04FE047AE0D}" presName="parTxOnlySpace" presStyleCnt="0"/>
      <dgm:spPr/>
    </dgm:pt>
    <dgm:pt modelId="{BCFB1DCF-DF17-4CE6-81C4-05006598561D}" type="pres">
      <dgm:prSet presAssocID="{BEE33799-6220-4D72-A7B0-6EF08205C819}" presName="parTxOnly" presStyleLbl="node1" presStyleIdx="1" presStyleCnt="4">
        <dgm:presLayoutVars>
          <dgm:chMax val="0"/>
          <dgm:chPref val="0"/>
          <dgm:bulletEnabled val="1"/>
        </dgm:presLayoutVars>
      </dgm:prSet>
      <dgm:spPr/>
    </dgm:pt>
    <dgm:pt modelId="{746D3F8D-6060-4D40-B8C2-9A508EFE9AA7}" type="pres">
      <dgm:prSet presAssocID="{786BB10E-1D80-4E6B-89F6-765491778625}" presName="parTxOnlySpace" presStyleCnt="0"/>
      <dgm:spPr/>
    </dgm:pt>
    <dgm:pt modelId="{9452404C-A085-4EBE-92B7-28A4CE3FF839}" type="pres">
      <dgm:prSet presAssocID="{1732BC88-4C60-4661-BB46-E1E1ED08D080}" presName="parTxOnly" presStyleLbl="node1" presStyleIdx="2" presStyleCnt="4">
        <dgm:presLayoutVars>
          <dgm:chMax val="0"/>
          <dgm:chPref val="0"/>
          <dgm:bulletEnabled val="1"/>
        </dgm:presLayoutVars>
      </dgm:prSet>
      <dgm:spPr/>
    </dgm:pt>
    <dgm:pt modelId="{6B648C1F-58E3-4E6C-9A62-533F2F81F849}" type="pres">
      <dgm:prSet presAssocID="{3E443E4D-21E5-46C2-AF39-2C9B3DA2C361}" presName="parTxOnlySpace" presStyleCnt="0"/>
      <dgm:spPr/>
    </dgm:pt>
    <dgm:pt modelId="{EF71A100-AC8D-484B-8C0C-E69B657F7B4B}" type="pres">
      <dgm:prSet presAssocID="{CC7F5E39-1BB6-4C54-A25B-32AEBD3758DD}" presName="parTxOnly" presStyleLbl="node1" presStyleIdx="3" presStyleCnt="4">
        <dgm:presLayoutVars>
          <dgm:chMax val="0"/>
          <dgm:chPref val="0"/>
          <dgm:bulletEnabled val="1"/>
        </dgm:presLayoutVars>
      </dgm:prSet>
      <dgm:spPr/>
    </dgm:pt>
  </dgm:ptLst>
  <dgm:cxnLst>
    <dgm:cxn modelId="{99EE210C-7A85-49B5-BBF4-15F5F2D96AFC}" type="presOf" srcId="{BEE33799-6220-4D72-A7B0-6EF08205C819}" destId="{BCFB1DCF-DF17-4CE6-81C4-05006598561D}" srcOrd="0" destOrd="0" presId="urn:microsoft.com/office/officeart/2005/8/layout/chevron1"/>
    <dgm:cxn modelId="{2E226918-968E-4185-9F7A-731D8BFB7779}" type="presOf" srcId="{9B2747EA-A267-4684-8375-8D7646D8362A}" destId="{9BB958AD-EC65-430B-9699-8EC8EEFE6CEC}" srcOrd="0" destOrd="0" presId="urn:microsoft.com/office/officeart/2005/8/layout/chevron1"/>
    <dgm:cxn modelId="{30C3D92E-A3EE-4293-BB9D-CBCEFAECCDD7}" srcId="{EDEAE015-2D6D-460E-852E-9826EDF3E12A}" destId="{BEE33799-6220-4D72-A7B0-6EF08205C819}" srcOrd="1" destOrd="0" parTransId="{6EFDD5AA-522D-4580-B570-FBAB03EFEA16}" sibTransId="{786BB10E-1D80-4E6B-89F6-765491778625}"/>
    <dgm:cxn modelId="{5C6B0A54-55A9-4AA8-9328-891485299538}" srcId="{EDEAE015-2D6D-460E-852E-9826EDF3E12A}" destId="{1732BC88-4C60-4661-BB46-E1E1ED08D080}" srcOrd="2" destOrd="0" parTransId="{3AE82D1D-0CBA-49C9-9A51-82B0A2D58550}" sibTransId="{3E443E4D-21E5-46C2-AF39-2C9B3DA2C361}"/>
    <dgm:cxn modelId="{873A3D83-5322-4836-8802-8DB410DC0B69}" srcId="{EDEAE015-2D6D-460E-852E-9826EDF3E12A}" destId="{CC7F5E39-1BB6-4C54-A25B-32AEBD3758DD}" srcOrd="3" destOrd="0" parTransId="{B4F5755F-006A-4774-A371-2093C74D5AA8}" sibTransId="{8A72C0CF-FC3B-475A-A175-B6BC77F84EE6}"/>
    <dgm:cxn modelId="{23FD54C3-5B53-4409-BAFB-5D848A5D1B33}" srcId="{EDEAE015-2D6D-460E-852E-9826EDF3E12A}" destId="{9B2747EA-A267-4684-8375-8D7646D8362A}" srcOrd="0" destOrd="0" parTransId="{4C5B8C7E-37F4-423A-9ECB-42FFE3EF8E61}" sibTransId="{DB202D31-7D08-41AA-848E-B04FE047AE0D}"/>
    <dgm:cxn modelId="{E40A9FD4-9195-4025-8047-C523CCD4CDD7}" type="presOf" srcId="{EDEAE015-2D6D-460E-852E-9826EDF3E12A}" destId="{3C0C49F0-B82B-4A37-97A1-3731EE8383D2}" srcOrd="0" destOrd="0" presId="urn:microsoft.com/office/officeart/2005/8/layout/chevron1"/>
    <dgm:cxn modelId="{BDD871E5-3E55-4B2B-9FCE-185577C18924}" type="presOf" srcId="{CC7F5E39-1BB6-4C54-A25B-32AEBD3758DD}" destId="{EF71A100-AC8D-484B-8C0C-E69B657F7B4B}" srcOrd="0" destOrd="0" presId="urn:microsoft.com/office/officeart/2005/8/layout/chevron1"/>
    <dgm:cxn modelId="{8975A8FF-5793-4462-8E17-EC55EA74E924}" type="presOf" srcId="{1732BC88-4C60-4661-BB46-E1E1ED08D080}" destId="{9452404C-A085-4EBE-92B7-28A4CE3FF839}" srcOrd="0" destOrd="0" presId="urn:microsoft.com/office/officeart/2005/8/layout/chevron1"/>
    <dgm:cxn modelId="{C69EB2B5-8A80-4616-94AA-E0052ED479F5}" type="presParOf" srcId="{3C0C49F0-B82B-4A37-97A1-3731EE8383D2}" destId="{9BB958AD-EC65-430B-9699-8EC8EEFE6CEC}" srcOrd="0" destOrd="0" presId="urn:microsoft.com/office/officeart/2005/8/layout/chevron1"/>
    <dgm:cxn modelId="{A1413F31-977D-4B81-B28C-43C40D252554}" type="presParOf" srcId="{3C0C49F0-B82B-4A37-97A1-3731EE8383D2}" destId="{A42551A8-26BD-484E-90B7-791B52BA6490}" srcOrd="1" destOrd="0" presId="urn:microsoft.com/office/officeart/2005/8/layout/chevron1"/>
    <dgm:cxn modelId="{E6998122-7E4B-4535-B401-3F62AFA42AD7}" type="presParOf" srcId="{3C0C49F0-B82B-4A37-97A1-3731EE8383D2}" destId="{BCFB1DCF-DF17-4CE6-81C4-05006598561D}" srcOrd="2" destOrd="0" presId="urn:microsoft.com/office/officeart/2005/8/layout/chevron1"/>
    <dgm:cxn modelId="{6C16275F-E5BD-4DEF-B120-61BF14BE39FB}" type="presParOf" srcId="{3C0C49F0-B82B-4A37-97A1-3731EE8383D2}" destId="{746D3F8D-6060-4D40-B8C2-9A508EFE9AA7}" srcOrd="3" destOrd="0" presId="urn:microsoft.com/office/officeart/2005/8/layout/chevron1"/>
    <dgm:cxn modelId="{67B9AE43-02F2-49B6-B663-36310331742B}" type="presParOf" srcId="{3C0C49F0-B82B-4A37-97A1-3731EE8383D2}" destId="{9452404C-A085-4EBE-92B7-28A4CE3FF839}" srcOrd="4" destOrd="0" presId="urn:microsoft.com/office/officeart/2005/8/layout/chevron1"/>
    <dgm:cxn modelId="{65A10920-4868-493B-9253-E87CF08C4508}" type="presParOf" srcId="{3C0C49F0-B82B-4A37-97A1-3731EE8383D2}" destId="{6B648C1F-58E3-4E6C-9A62-533F2F81F849}" srcOrd="5" destOrd="0" presId="urn:microsoft.com/office/officeart/2005/8/layout/chevron1"/>
    <dgm:cxn modelId="{0F5CE00F-C40C-480C-BB20-6987753666AD}" type="presParOf" srcId="{3C0C49F0-B82B-4A37-97A1-3731EE8383D2}" destId="{EF71A100-AC8D-484B-8C0C-E69B657F7B4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0BC50-3CCF-4E70-923F-46737558EBA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fr-FR"/>
        </a:p>
      </dgm:t>
    </dgm:pt>
    <dgm:pt modelId="{B6E5DFBB-5D43-42B4-AC13-B622C1AEB87D}">
      <dgm:prSet phldrT="[Texte]"/>
      <dgm:spPr/>
      <dgm:t>
        <a:bodyPr/>
        <a:lstStyle/>
        <a:p>
          <a:r>
            <a:rPr lang="fr-FR" dirty="0">
              <a:solidFill>
                <a:schemeClr val="tx1"/>
              </a:solidFill>
            </a:rPr>
            <a:t> </a:t>
          </a:r>
          <a:r>
            <a:rPr lang="fr-FR" b="1" dirty="0">
              <a:solidFill>
                <a:schemeClr val="tx1"/>
              </a:solidFill>
            </a:rPr>
            <a:t>CRA Alsace </a:t>
          </a:r>
        </a:p>
        <a:p>
          <a:r>
            <a:rPr lang="fr-FR" b="1" dirty="0">
              <a:solidFill>
                <a:schemeClr val="tx1"/>
              </a:solidFill>
            </a:rPr>
            <a:t>CRA Nord Pas de Calais</a:t>
          </a:r>
        </a:p>
        <a:p>
          <a:r>
            <a:rPr lang="fr-FR" b="1" dirty="0">
              <a:solidFill>
                <a:schemeClr val="tx1"/>
              </a:solidFill>
            </a:rPr>
            <a:t>Association Action &amp; Compétence</a:t>
          </a:r>
          <a:r>
            <a:rPr lang="fr-FR" dirty="0">
              <a:solidFill>
                <a:schemeClr val="tx1"/>
              </a:solidFill>
            </a:rPr>
            <a:t> </a:t>
          </a:r>
        </a:p>
      </dgm:t>
    </dgm:pt>
    <dgm:pt modelId="{19F6A856-5B6E-4CE4-8CB0-DDFB105B77AB}" type="parTrans" cxnId="{FA20DC43-0EF6-424A-A490-81A52745A939}">
      <dgm:prSet/>
      <dgm:spPr/>
      <dgm:t>
        <a:bodyPr/>
        <a:lstStyle/>
        <a:p>
          <a:endParaRPr lang="fr-FR">
            <a:solidFill>
              <a:schemeClr val="tx1"/>
            </a:solidFill>
          </a:endParaRPr>
        </a:p>
      </dgm:t>
    </dgm:pt>
    <dgm:pt modelId="{E4E953F0-6C23-472E-B956-4AA4ACC2779C}" type="sibTrans" cxnId="{FA20DC43-0EF6-424A-A490-81A52745A939}">
      <dgm:prSet/>
      <dgm:spPr/>
      <dgm:t>
        <a:bodyPr/>
        <a:lstStyle/>
        <a:p>
          <a:endParaRPr lang="fr-FR">
            <a:solidFill>
              <a:schemeClr val="tx1"/>
            </a:solidFill>
          </a:endParaRPr>
        </a:p>
      </dgm:t>
    </dgm:pt>
    <dgm:pt modelId="{B9B026B5-51C4-451F-9A9B-5B60EE5C0AC9}">
      <dgm:prSet phldrT="[Texte]"/>
      <dgm:spPr/>
      <dgm:t>
        <a:bodyPr/>
        <a:lstStyle/>
        <a:p>
          <a:r>
            <a:rPr lang="fr-FR" dirty="0">
              <a:solidFill>
                <a:schemeClr val="tx1"/>
              </a:solidFill>
            </a:rPr>
            <a:t>Manque d’outils et de stratégies de communication pour les employeurs et autres acteurs de l’insertion professionnelle.</a:t>
          </a:r>
        </a:p>
      </dgm:t>
    </dgm:pt>
    <dgm:pt modelId="{14EA3FD9-4840-4027-A0B4-3F193D4E7B05}" type="parTrans" cxnId="{E370672A-F948-4FB5-8E89-789E9058A381}">
      <dgm:prSet/>
      <dgm:spPr/>
      <dgm:t>
        <a:bodyPr/>
        <a:lstStyle/>
        <a:p>
          <a:endParaRPr lang="fr-FR">
            <a:solidFill>
              <a:schemeClr val="tx1"/>
            </a:solidFill>
          </a:endParaRPr>
        </a:p>
      </dgm:t>
    </dgm:pt>
    <dgm:pt modelId="{D093CEC8-F126-4234-98BB-DAB754570299}" type="sibTrans" cxnId="{E370672A-F948-4FB5-8E89-789E9058A381}">
      <dgm:prSet/>
      <dgm:spPr/>
      <dgm:t>
        <a:bodyPr/>
        <a:lstStyle/>
        <a:p>
          <a:endParaRPr lang="fr-FR">
            <a:solidFill>
              <a:schemeClr val="tx1"/>
            </a:solidFill>
          </a:endParaRPr>
        </a:p>
      </dgm:t>
    </dgm:pt>
    <dgm:pt modelId="{D6D8BE96-1561-4B12-8DA5-671184DE3A1F}">
      <dgm:prSet phldrT="[Texte]"/>
      <dgm:spPr/>
      <dgm:t>
        <a:bodyPr/>
        <a:lstStyle/>
        <a:p>
          <a:r>
            <a:rPr lang="fr-FR">
              <a:solidFill>
                <a:schemeClr val="tx1"/>
              </a:solidFill>
            </a:rPr>
            <a:t>Ce public nécessite une sensibilisation à l’autisme, handicap non visible mal connu.</a:t>
          </a:r>
          <a:endParaRPr lang="fr-FR" dirty="0">
            <a:solidFill>
              <a:schemeClr val="tx1"/>
            </a:solidFill>
          </a:endParaRPr>
        </a:p>
      </dgm:t>
    </dgm:pt>
    <dgm:pt modelId="{981D1D4E-4D04-477B-9824-0653307D426A}" type="parTrans" cxnId="{1808E3C3-6619-4D93-A761-094E011ECD62}">
      <dgm:prSet/>
      <dgm:spPr/>
      <dgm:t>
        <a:bodyPr/>
        <a:lstStyle/>
        <a:p>
          <a:endParaRPr lang="fr-FR">
            <a:solidFill>
              <a:schemeClr val="tx1"/>
            </a:solidFill>
          </a:endParaRPr>
        </a:p>
      </dgm:t>
    </dgm:pt>
    <dgm:pt modelId="{584A038A-4045-4973-A139-915AA591A8C9}" type="sibTrans" cxnId="{1808E3C3-6619-4D93-A761-094E011ECD62}">
      <dgm:prSet/>
      <dgm:spPr/>
      <dgm:t>
        <a:bodyPr/>
        <a:lstStyle/>
        <a:p>
          <a:endParaRPr lang="fr-FR">
            <a:solidFill>
              <a:schemeClr val="tx1"/>
            </a:solidFill>
          </a:endParaRPr>
        </a:p>
      </dgm:t>
    </dgm:pt>
    <dgm:pt modelId="{9A3A87F2-4451-4D4A-9941-524D133BADF7}" type="pres">
      <dgm:prSet presAssocID="{FA20BC50-3CCF-4E70-923F-46737558EBA7}" presName="hierChild1" presStyleCnt="0">
        <dgm:presLayoutVars>
          <dgm:orgChart val="1"/>
          <dgm:chPref val="1"/>
          <dgm:dir/>
          <dgm:animOne val="branch"/>
          <dgm:animLvl val="lvl"/>
          <dgm:resizeHandles/>
        </dgm:presLayoutVars>
      </dgm:prSet>
      <dgm:spPr/>
    </dgm:pt>
    <dgm:pt modelId="{353215E8-2497-44B9-A6CB-270C6D80EBCD}" type="pres">
      <dgm:prSet presAssocID="{B6E5DFBB-5D43-42B4-AC13-B622C1AEB87D}" presName="hierRoot1" presStyleCnt="0">
        <dgm:presLayoutVars>
          <dgm:hierBranch val="init"/>
        </dgm:presLayoutVars>
      </dgm:prSet>
      <dgm:spPr/>
    </dgm:pt>
    <dgm:pt modelId="{2A87F20B-85E0-4B64-8186-3986717639F0}" type="pres">
      <dgm:prSet presAssocID="{B6E5DFBB-5D43-42B4-AC13-B622C1AEB87D}" presName="rootComposite1" presStyleCnt="0"/>
      <dgm:spPr/>
    </dgm:pt>
    <dgm:pt modelId="{53597E5C-EE00-4D81-A191-BBD51C8DCACE}" type="pres">
      <dgm:prSet presAssocID="{B6E5DFBB-5D43-42B4-AC13-B622C1AEB87D}" presName="rootText1" presStyleLbl="node0" presStyleIdx="0" presStyleCnt="1" custScaleY="128211" custLinFactNeighborX="-365" custLinFactNeighborY="-50364">
        <dgm:presLayoutVars>
          <dgm:chPref val="3"/>
        </dgm:presLayoutVars>
      </dgm:prSet>
      <dgm:spPr/>
    </dgm:pt>
    <dgm:pt modelId="{C503F977-38D3-4050-AC10-D35495F51DA8}" type="pres">
      <dgm:prSet presAssocID="{B6E5DFBB-5D43-42B4-AC13-B622C1AEB87D}" presName="rootConnector1" presStyleLbl="node1" presStyleIdx="0" presStyleCnt="0"/>
      <dgm:spPr/>
    </dgm:pt>
    <dgm:pt modelId="{08E00DB4-12CA-4591-B261-00925ECAFA15}" type="pres">
      <dgm:prSet presAssocID="{B6E5DFBB-5D43-42B4-AC13-B622C1AEB87D}" presName="hierChild2" presStyleCnt="0"/>
      <dgm:spPr/>
    </dgm:pt>
    <dgm:pt modelId="{BF36345A-5E3C-41AB-852C-AA9DD3925171}" type="pres">
      <dgm:prSet presAssocID="{14EA3FD9-4840-4027-A0B4-3F193D4E7B05}" presName="Name37" presStyleLbl="parChTrans1D2" presStyleIdx="0" presStyleCnt="2"/>
      <dgm:spPr/>
    </dgm:pt>
    <dgm:pt modelId="{232FB150-3EFC-4F93-A5D9-38C5E6533BF8}" type="pres">
      <dgm:prSet presAssocID="{B9B026B5-51C4-451F-9A9B-5B60EE5C0AC9}" presName="hierRoot2" presStyleCnt="0">
        <dgm:presLayoutVars>
          <dgm:hierBranch val="init"/>
        </dgm:presLayoutVars>
      </dgm:prSet>
      <dgm:spPr/>
    </dgm:pt>
    <dgm:pt modelId="{B5A4C2B1-ADB3-4A74-8988-CA3EA88580C4}" type="pres">
      <dgm:prSet presAssocID="{B9B026B5-51C4-451F-9A9B-5B60EE5C0AC9}" presName="rootComposite" presStyleCnt="0"/>
      <dgm:spPr/>
    </dgm:pt>
    <dgm:pt modelId="{DBBF8F94-B74A-4451-992A-87FEF4BE7A90}" type="pres">
      <dgm:prSet presAssocID="{B9B026B5-51C4-451F-9A9B-5B60EE5C0AC9}" presName="rootText" presStyleLbl="node2" presStyleIdx="0" presStyleCnt="2">
        <dgm:presLayoutVars>
          <dgm:chPref val="3"/>
        </dgm:presLayoutVars>
      </dgm:prSet>
      <dgm:spPr/>
    </dgm:pt>
    <dgm:pt modelId="{3E002419-7FEC-4666-B61A-F13DB3CFA4A4}" type="pres">
      <dgm:prSet presAssocID="{B9B026B5-51C4-451F-9A9B-5B60EE5C0AC9}" presName="rootConnector" presStyleLbl="node2" presStyleIdx="0" presStyleCnt="2"/>
      <dgm:spPr/>
    </dgm:pt>
    <dgm:pt modelId="{2A519E5C-0309-4404-A1D0-9A9881CF7668}" type="pres">
      <dgm:prSet presAssocID="{B9B026B5-51C4-451F-9A9B-5B60EE5C0AC9}" presName="hierChild4" presStyleCnt="0"/>
      <dgm:spPr/>
    </dgm:pt>
    <dgm:pt modelId="{B233DED6-CBAC-42C4-86A5-C2BF1B8EE3F9}" type="pres">
      <dgm:prSet presAssocID="{B9B026B5-51C4-451F-9A9B-5B60EE5C0AC9}" presName="hierChild5" presStyleCnt="0"/>
      <dgm:spPr/>
    </dgm:pt>
    <dgm:pt modelId="{2ACFED87-05B5-4A6E-8592-A8E1F5482992}" type="pres">
      <dgm:prSet presAssocID="{981D1D4E-4D04-477B-9824-0653307D426A}" presName="Name37" presStyleLbl="parChTrans1D2" presStyleIdx="1" presStyleCnt="2"/>
      <dgm:spPr/>
    </dgm:pt>
    <dgm:pt modelId="{F0EA68E2-FB54-447F-9375-4C0F9F111D67}" type="pres">
      <dgm:prSet presAssocID="{D6D8BE96-1561-4B12-8DA5-671184DE3A1F}" presName="hierRoot2" presStyleCnt="0">
        <dgm:presLayoutVars>
          <dgm:hierBranch val="init"/>
        </dgm:presLayoutVars>
      </dgm:prSet>
      <dgm:spPr/>
    </dgm:pt>
    <dgm:pt modelId="{DCA5E3B7-5540-43C5-A2AE-9C8956C0DA2F}" type="pres">
      <dgm:prSet presAssocID="{D6D8BE96-1561-4B12-8DA5-671184DE3A1F}" presName="rootComposite" presStyleCnt="0"/>
      <dgm:spPr/>
    </dgm:pt>
    <dgm:pt modelId="{AC29638D-8E2C-4DCB-ABDD-5021454AF642}" type="pres">
      <dgm:prSet presAssocID="{D6D8BE96-1561-4B12-8DA5-671184DE3A1F}" presName="rootText" presStyleLbl="node2" presStyleIdx="1" presStyleCnt="2">
        <dgm:presLayoutVars>
          <dgm:chPref val="3"/>
        </dgm:presLayoutVars>
      </dgm:prSet>
      <dgm:spPr/>
    </dgm:pt>
    <dgm:pt modelId="{28E3CF34-5264-4864-B2EF-1AA6B4D4B3E7}" type="pres">
      <dgm:prSet presAssocID="{D6D8BE96-1561-4B12-8DA5-671184DE3A1F}" presName="rootConnector" presStyleLbl="node2" presStyleIdx="1" presStyleCnt="2"/>
      <dgm:spPr/>
    </dgm:pt>
    <dgm:pt modelId="{BAF507A7-08E8-4107-BC75-30A7B1931E11}" type="pres">
      <dgm:prSet presAssocID="{D6D8BE96-1561-4B12-8DA5-671184DE3A1F}" presName="hierChild4" presStyleCnt="0"/>
      <dgm:spPr/>
    </dgm:pt>
    <dgm:pt modelId="{DA3E39B3-DF6C-474C-ABD0-6B84970B7C31}" type="pres">
      <dgm:prSet presAssocID="{D6D8BE96-1561-4B12-8DA5-671184DE3A1F}" presName="hierChild5" presStyleCnt="0"/>
      <dgm:spPr/>
    </dgm:pt>
    <dgm:pt modelId="{EDC750D8-7F6D-4058-A198-258D8BC37A11}" type="pres">
      <dgm:prSet presAssocID="{B6E5DFBB-5D43-42B4-AC13-B622C1AEB87D}" presName="hierChild3" presStyleCnt="0"/>
      <dgm:spPr/>
    </dgm:pt>
  </dgm:ptLst>
  <dgm:cxnLst>
    <dgm:cxn modelId="{E370672A-F948-4FB5-8E89-789E9058A381}" srcId="{B6E5DFBB-5D43-42B4-AC13-B622C1AEB87D}" destId="{B9B026B5-51C4-451F-9A9B-5B60EE5C0AC9}" srcOrd="0" destOrd="0" parTransId="{14EA3FD9-4840-4027-A0B4-3F193D4E7B05}" sibTransId="{D093CEC8-F126-4234-98BB-DAB754570299}"/>
    <dgm:cxn modelId="{86E24863-B74B-46FA-AA14-149079DB88AB}" type="presOf" srcId="{B9B026B5-51C4-451F-9A9B-5B60EE5C0AC9}" destId="{DBBF8F94-B74A-4451-992A-87FEF4BE7A90}" srcOrd="0" destOrd="0" presId="urn:microsoft.com/office/officeart/2005/8/layout/orgChart1"/>
    <dgm:cxn modelId="{FA20DC43-0EF6-424A-A490-81A52745A939}" srcId="{FA20BC50-3CCF-4E70-923F-46737558EBA7}" destId="{B6E5DFBB-5D43-42B4-AC13-B622C1AEB87D}" srcOrd="0" destOrd="0" parTransId="{19F6A856-5B6E-4CE4-8CB0-DDFB105B77AB}" sibTransId="{E4E953F0-6C23-472E-B956-4AA4ACC2779C}"/>
    <dgm:cxn modelId="{BA7E7046-FE0C-41D3-B63A-AF64073F4C6A}" type="presOf" srcId="{D6D8BE96-1561-4B12-8DA5-671184DE3A1F}" destId="{AC29638D-8E2C-4DCB-ABDD-5021454AF642}" srcOrd="0" destOrd="0" presId="urn:microsoft.com/office/officeart/2005/8/layout/orgChart1"/>
    <dgm:cxn modelId="{6E03EB81-4525-400C-88ED-75097694F742}" type="presOf" srcId="{D6D8BE96-1561-4B12-8DA5-671184DE3A1F}" destId="{28E3CF34-5264-4864-B2EF-1AA6B4D4B3E7}" srcOrd="1" destOrd="0" presId="urn:microsoft.com/office/officeart/2005/8/layout/orgChart1"/>
    <dgm:cxn modelId="{C0875C9B-A815-45B0-A38A-A12E5A48FE5F}" type="presOf" srcId="{B6E5DFBB-5D43-42B4-AC13-B622C1AEB87D}" destId="{C503F977-38D3-4050-AC10-D35495F51DA8}" srcOrd="1" destOrd="0" presId="urn:microsoft.com/office/officeart/2005/8/layout/orgChart1"/>
    <dgm:cxn modelId="{846E0EA0-F5FC-4633-A37F-297461877B6B}" type="presOf" srcId="{14EA3FD9-4840-4027-A0B4-3F193D4E7B05}" destId="{BF36345A-5E3C-41AB-852C-AA9DD3925171}" srcOrd="0" destOrd="0" presId="urn:microsoft.com/office/officeart/2005/8/layout/orgChart1"/>
    <dgm:cxn modelId="{90DF75BD-F960-4CA8-9F3F-E891C2F4E495}" type="presOf" srcId="{B9B026B5-51C4-451F-9A9B-5B60EE5C0AC9}" destId="{3E002419-7FEC-4666-B61A-F13DB3CFA4A4}" srcOrd="1" destOrd="0" presId="urn:microsoft.com/office/officeart/2005/8/layout/orgChart1"/>
    <dgm:cxn modelId="{E13EEDBF-5A41-4F52-B6AF-165F74BB03C3}" type="presOf" srcId="{FA20BC50-3CCF-4E70-923F-46737558EBA7}" destId="{9A3A87F2-4451-4D4A-9941-524D133BADF7}" srcOrd="0" destOrd="0" presId="urn:microsoft.com/office/officeart/2005/8/layout/orgChart1"/>
    <dgm:cxn modelId="{1808E3C3-6619-4D93-A761-094E011ECD62}" srcId="{B6E5DFBB-5D43-42B4-AC13-B622C1AEB87D}" destId="{D6D8BE96-1561-4B12-8DA5-671184DE3A1F}" srcOrd="1" destOrd="0" parTransId="{981D1D4E-4D04-477B-9824-0653307D426A}" sibTransId="{584A038A-4045-4973-A139-915AA591A8C9}"/>
    <dgm:cxn modelId="{612839CA-D75E-4E69-B39B-EC057D8B0B08}" type="presOf" srcId="{B6E5DFBB-5D43-42B4-AC13-B622C1AEB87D}" destId="{53597E5C-EE00-4D81-A191-BBD51C8DCACE}" srcOrd="0" destOrd="0" presId="urn:microsoft.com/office/officeart/2005/8/layout/orgChart1"/>
    <dgm:cxn modelId="{42E3A8FB-D5B8-4AE1-B585-23DCB187E1C9}" type="presOf" srcId="{981D1D4E-4D04-477B-9824-0653307D426A}" destId="{2ACFED87-05B5-4A6E-8592-A8E1F5482992}" srcOrd="0" destOrd="0" presId="urn:microsoft.com/office/officeart/2005/8/layout/orgChart1"/>
    <dgm:cxn modelId="{306B2021-FED6-4662-AE2A-F79901BB55DD}" type="presParOf" srcId="{9A3A87F2-4451-4D4A-9941-524D133BADF7}" destId="{353215E8-2497-44B9-A6CB-270C6D80EBCD}" srcOrd="0" destOrd="0" presId="urn:microsoft.com/office/officeart/2005/8/layout/orgChart1"/>
    <dgm:cxn modelId="{4EAE2C74-FCDE-476E-A0B4-911BAFEEF1F0}" type="presParOf" srcId="{353215E8-2497-44B9-A6CB-270C6D80EBCD}" destId="{2A87F20B-85E0-4B64-8186-3986717639F0}" srcOrd="0" destOrd="0" presId="urn:microsoft.com/office/officeart/2005/8/layout/orgChart1"/>
    <dgm:cxn modelId="{B3A18F85-1D8C-457C-96BD-EEBBC6241823}" type="presParOf" srcId="{2A87F20B-85E0-4B64-8186-3986717639F0}" destId="{53597E5C-EE00-4D81-A191-BBD51C8DCACE}" srcOrd="0" destOrd="0" presId="urn:microsoft.com/office/officeart/2005/8/layout/orgChart1"/>
    <dgm:cxn modelId="{17880EE0-A844-4EFE-AAEB-A5EFC9ACA279}" type="presParOf" srcId="{2A87F20B-85E0-4B64-8186-3986717639F0}" destId="{C503F977-38D3-4050-AC10-D35495F51DA8}" srcOrd="1" destOrd="0" presId="urn:microsoft.com/office/officeart/2005/8/layout/orgChart1"/>
    <dgm:cxn modelId="{903D4F1B-9035-4C09-9D0F-9F02FD9B9328}" type="presParOf" srcId="{353215E8-2497-44B9-A6CB-270C6D80EBCD}" destId="{08E00DB4-12CA-4591-B261-00925ECAFA15}" srcOrd="1" destOrd="0" presId="urn:microsoft.com/office/officeart/2005/8/layout/orgChart1"/>
    <dgm:cxn modelId="{5D3FA5F3-3797-40E0-9F90-BB362DEA6B35}" type="presParOf" srcId="{08E00DB4-12CA-4591-B261-00925ECAFA15}" destId="{BF36345A-5E3C-41AB-852C-AA9DD3925171}" srcOrd="0" destOrd="0" presId="urn:microsoft.com/office/officeart/2005/8/layout/orgChart1"/>
    <dgm:cxn modelId="{A6C39B1F-6442-4F5F-B0B2-6B9C1072B055}" type="presParOf" srcId="{08E00DB4-12CA-4591-B261-00925ECAFA15}" destId="{232FB150-3EFC-4F93-A5D9-38C5E6533BF8}" srcOrd="1" destOrd="0" presId="urn:microsoft.com/office/officeart/2005/8/layout/orgChart1"/>
    <dgm:cxn modelId="{B49FA9A6-892E-4D72-9E2F-B5F20BC851A6}" type="presParOf" srcId="{232FB150-3EFC-4F93-A5D9-38C5E6533BF8}" destId="{B5A4C2B1-ADB3-4A74-8988-CA3EA88580C4}" srcOrd="0" destOrd="0" presId="urn:microsoft.com/office/officeart/2005/8/layout/orgChart1"/>
    <dgm:cxn modelId="{91C3FFEB-231E-4F19-887E-4FB0A131038E}" type="presParOf" srcId="{B5A4C2B1-ADB3-4A74-8988-CA3EA88580C4}" destId="{DBBF8F94-B74A-4451-992A-87FEF4BE7A90}" srcOrd="0" destOrd="0" presId="urn:microsoft.com/office/officeart/2005/8/layout/orgChart1"/>
    <dgm:cxn modelId="{A1CC1516-970D-4C91-B742-5D3CA85E4D64}" type="presParOf" srcId="{B5A4C2B1-ADB3-4A74-8988-CA3EA88580C4}" destId="{3E002419-7FEC-4666-B61A-F13DB3CFA4A4}" srcOrd="1" destOrd="0" presId="urn:microsoft.com/office/officeart/2005/8/layout/orgChart1"/>
    <dgm:cxn modelId="{C9176477-44C3-4FCD-B054-8F03EF58DBE4}" type="presParOf" srcId="{232FB150-3EFC-4F93-A5D9-38C5E6533BF8}" destId="{2A519E5C-0309-4404-A1D0-9A9881CF7668}" srcOrd="1" destOrd="0" presId="urn:microsoft.com/office/officeart/2005/8/layout/orgChart1"/>
    <dgm:cxn modelId="{7272708E-A061-4892-8DDE-0B85A0AF1AAA}" type="presParOf" srcId="{232FB150-3EFC-4F93-A5D9-38C5E6533BF8}" destId="{B233DED6-CBAC-42C4-86A5-C2BF1B8EE3F9}" srcOrd="2" destOrd="0" presId="urn:microsoft.com/office/officeart/2005/8/layout/orgChart1"/>
    <dgm:cxn modelId="{EC9D91AB-C2B9-41E9-8E60-1FA9BAA7F5B8}" type="presParOf" srcId="{08E00DB4-12CA-4591-B261-00925ECAFA15}" destId="{2ACFED87-05B5-4A6E-8592-A8E1F5482992}" srcOrd="2" destOrd="0" presId="urn:microsoft.com/office/officeart/2005/8/layout/orgChart1"/>
    <dgm:cxn modelId="{2C3612B0-926F-4771-90B1-E56D35265645}" type="presParOf" srcId="{08E00DB4-12CA-4591-B261-00925ECAFA15}" destId="{F0EA68E2-FB54-447F-9375-4C0F9F111D67}" srcOrd="3" destOrd="0" presId="urn:microsoft.com/office/officeart/2005/8/layout/orgChart1"/>
    <dgm:cxn modelId="{A6895492-3A92-4D41-ABCD-CF95C5E9D18A}" type="presParOf" srcId="{F0EA68E2-FB54-447F-9375-4C0F9F111D67}" destId="{DCA5E3B7-5540-43C5-A2AE-9C8956C0DA2F}" srcOrd="0" destOrd="0" presId="urn:microsoft.com/office/officeart/2005/8/layout/orgChart1"/>
    <dgm:cxn modelId="{2B6E51AA-FDA6-4B53-AE2D-5D60DB689483}" type="presParOf" srcId="{DCA5E3B7-5540-43C5-A2AE-9C8956C0DA2F}" destId="{AC29638D-8E2C-4DCB-ABDD-5021454AF642}" srcOrd="0" destOrd="0" presId="urn:microsoft.com/office/officeart/2005/8/layout/orgChart1"/>
    <dgm:cxn modelId="{C141AD05-F279-44B3-929F-C35B99A14F53}" type="presParOf" srcId="{DCA5E3B7-5540-43C5-A2AE-9C8956C0DA2F}" destId="{28E3CF34-5264-4864-B2EF-1AA6B4D4B3E7}" srcOrd="1" destOrd="0" presId="urn:microsoft.com/office/officeart/2005/8/layout/orgChart1"/>
    <dgm:cxn modelId="{3794FC44-55C9-4A9C-969F-70FD708C55E5}" type="presParOf" srcId="{F0EA68E2-FB54-447F-9375-4C0F9F111D67}" destId="{BAF507A7-08E8-4107-BC75-30A7B1931E11}" srcOrd="1" destOrd="0" presId="urn:microsoft.com/office/officeart/2005/8/layout/orgChart1"/>
    <dgm:cxn modelId="{ED50FBBE-668F-400F-9906-157609C44A13}" type="presParOf" srcId="{F0EA68E2-FB54-447F-9375-4C0F9F111D67}" destId="{DA3E39B3-DF6C-474C-ABD0-6B84970B7C31}" srcOrd="2" destOrd="0" presId="urn:microsoft.com/office/officeart/2005/8/layout/orgChart1"/>
    <dgm:cxn modelId="{3CA7750A-6EBF-4AFB-8474-E7AD6C34D9E6}" type="presParOf" srcId="{353215E8-2497-44B9-A6CB-270C6D80EBCD}" destId="{EDC750D8-7F6D-4058-A198-258D8BC37A11}"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FBC413D-898F-49A5-A3AD-8812B0487980}"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fr-FR"/>
        </a:p>
      </dgm:t>
    </dgm:pt>
    <dgm:pt modelId="{99B7583D-651D-4D7C-853E-B26B7200073A}">
      <dgm:prSet phldrT="[Texte]" custT="1"/>
      <dgm:spPr/>
      <dgm:t>
        <a:bodyPr/>
        <a:lstStyle/>
        <a:p>
          <a:pPr algn="l">
            <a:buNone/>
          </a:pPr>
          <a:r>
            <a:rPr lang="fr-FR" sz="2000" b="0" i="0" dirty="0"/>
            <a:t> </a:t>
          </a:r>
          <a:r>
            <a:rPr lang="fr-FR" sz="2000" b="1" i="0" dirty="0"/>
            <a:t>2018 </a:t>
          </a:r>
        </a:p>
        <a:p>
          <a:pPr algn="ctr">
            <a:buNone/>
          </a:pPr>
          <a:r>
            <a:rPr lang="fr-FR" sz="2000" b="0" i="0" dirty="0"/>
            <a:t>Création du </a:t>
          </a:r>
          <a:r>
            <a:rPr lang="fr-FR" sz="2000" b="0" i="0" dirty="0" err="1"/>
            <a:t>Kit’Com</a:t>
          </a:r>
          <a:r>
            <a:rPr lang="fr-FR" sz="2000" b="0" i="0" dirty="0"/>
            <a:t> A propos d’autisme®</a:t>
          </a:r>
        </a:p>
        <a:p>
          <a:pPr algn="ctr">
            <a:buNone/>
          </a:pPr>
          <a:r>
            <a:rPr lang="fr-FR" sz="2000" b="0" i="0" dirty="0"/>
            <a:t>Par les CRA Alsace et Nord Pas de Calais et Action et Compétence</a:t>
          </a:r>
          <a:endParaRPr lang="fr-FR" sz="2000" b="0" dirty="0"/>
        </a:p>
      </dgm:t>
    </dgm:pt>
    <dgm:pt modelId="{7F8BAFEE-641C-4004-B46E-3F40F9EA8EAA}" type="parTrans" cxnId="{B020748D-3E1B-41F7-B77B-DB291DB5E2A7}">
      <dgm:prSet/>
      <dgm:spPr/>
      <dgm:t>
        <a:bodyPr/>
        <a:lstStyle/>
        <a:p>
          <a:endParaRPr lang="fr-FR"/>
        </a:p>
      </dgm:t>
    </dgm:pt>
    <dgm:pt modelId="{74384749-BA0D-4026-B375-FA7266B9AC88}" type="sibTrans" cxnId="{B020748D-3E1B-41F7-B77B-DB291DB5E2A7}">
      <dgm:prSet/>
      <dgm:spPr/>
      <dgm:t>
        <a:bodyPr/>
        <a:lstStyle/>
        <a:p>
          <a:endParaRPr lang="fr-FR"/>
        </a:p>
      </dgm:t>
    </dgm:pt>
    <dgm:pt modelId="{5542A52B-FE7F-415C-A5CF-06B417E6E452}">
      <dgm:prSet phldrT="[Texte]" custT="1"/>
      <dgm:spPr/>
      <dgm:t>
        <a:bodyPr/>
        <a:lstStyle/>
        <a:p>
          <a:pPr algn="l">
            <a:buNone/>
          </a:pPr>
          <a:r>
            <a:rPr lang="fr-FR" sz="2000" b="1" i="0" dirty="0"/>
            <a:t>2021</a:t>
          </a:r>
        </a:p>
        <a:p>
          <a:pPr algn="ctr">
            <a:buNone/>
          </a:pPr>
          <a:r>
            <a:rPr lang="fr-FR" sz="2000" b="0" i="0" dirty="0"/>
            <a:t>Déploiement du </a:t>
          </a:r>
          <a:r>
            <a:rPr lang="fr-FR" sz="2000" b="0" i="0" dirty="0" err="1"/>
            <a:t>Kit’Com</a:t>
          </a:r>
          <a:r>
            <a:rPr lang="fr-FR" sz="2000" b="0" i="0" dirty="0"/>
            <a:t> A propos d’autisme® au niveau national par le GNCRA (Groupement National des CRA)</a:t>
          </a:r>
          <a:endParaRPr lang="fr-FR" sz="2000" b="0" dirty="0"/>
        </a:p>
      </dgm:t>
    </dgm:pt>
    <dgm:pt modelId="{276EBD77-2BF7-4492-B509-5257708161C7}" type="parTrans" cxnId="{A4D2567D-0F69-423F-90D8-92F1C484F8B3}">
      <dgm:prSet/>
      <dgm:spPr/>
      <dgm:t>
        <a:bodyPr/>
        <a:lstStyle/>
        <a:p>
          <a:endParaRPr lang="fr-FR"/>
        </a:p>
      </dgm:t>
    </dgm:pt>
    <dgm:pt modelId="{AB18323A-8CA0-4BF3-A1F5-EB6FA22FE659}" type="sibTrans" cxnId="{A4D2567D-0F69-423F-90D8-92F1C484F8B3}">
      <dgm:prSet/>
      <dgm:spPr/>
      <dgm:t>
        <a:bodyPr/>
        <a:lstStyle/>
        <a:p>
          <a:endParaRPr lang="fr-FR"/>
        </a:p>
      </dgm:t>
    </dgm:pt>
    <dgm:pt modelId="{D0D4B179-CE08-428D-852E-6B46183185E0}" type="pres">
      <dgm:prSet presAssocID="{2FBC413D-898F-49A5-A3AD-8812B0487980}" presName="arrowDiagram" presStyleCnt="0">
        <dgm:presLayoutVars>
          <dgm:chMax val="5"/>
          <dgm:dir/>
          <dgm:resizeHandles val="exact"/>
        </dgm:presLayoutVars>
      </dgm:prSet>
      <dgm:spPr/>
    </dgm:pt>
    <dgm:pt modelId="{38487897-0A2F-49F0-A5BC-CCC488CADC3B}" type="pres">
      <dgm:prSet presAssocID="{2FBC413D-898F-49A5-A3AD-8812B0487980}" presName="arrow" presStyleLbl="bgShp" presStyleIdx="0" presStyleCnt="1" custLinFactNeighborX="-8316" custLinFactNeighborY="0"/>
      <dgm:spPr/>
    </dgm:pt>
    <dgm:pt modelId="{E50E910E-9929-4E63-9E58-96352956A267}" type="pres">
      <dgm:prSet presAssocID="{2FBC413D-898F-49A5-A3AD-8812B0487980}" presName="arrowDiagram2" presStyleCnt="0"/>
      <dgm:spPr/>
    </dgm:pt>
    <dgm:pt modelId="{D08F236F-B282-446A-8916-8BD4EE0BDE75}" type="pres">
      <dgm:prSet presAssocID="{99B7583D-651D-4D7C-853E-B26B7200073A}" presName="bullet2a" presStyleLbl="node1" presStyleIdx="0" presStyleCnt="2" custLinFactX="-85517" custLinFactNeighborX="-100000" custLinFactNeighborY="-3255"/>
      <dgm:spPr/>
    </dgm:pt>
    <dgm:pt modelId="{9FA31014-F496-4F2D-81E2-E9AD3EE894BE}" type="pres">
      <dgm:prSet presAssocID="{99B7583D-651D-4D7C-853E-B26B7200073A}" presName="textBox2a" presStyleLbl="revTx" presStyleIdx="0" presStyleCnt="2" custScaleX="157345" custScaleY="68293" custLinFactNeighborX="-12921" custLinFactNeighborY="1280">
        <dgm:presLayoutVars>
          <dgm:bulletEnabled val="1"/>
        </dgm:presLayoutVars>
      </dgm:prSet>
      <dgm:spPr/>
    </dgm:pt>
    <dgm:pt modelId="{FA26DBED-93F2-48E6-9FC7-AA94F4A6E162}" type="pres">
      <dgm:prSet presAssocID="{5542A52B-FE7F-415C-A5CF-06B417E6E452}" presName="bullet2b" presStyleLbl="node1" presStyleIdx="1" presStyleCnt="2"/>
      <dgm:spPr/>
    </dgm:pt>
    <dgm:pt modelId="{79279D57-731B-47B3-9797-70210CA00C47}" type="pres">
      <dgm:prSet presAssocID="{5542A52B-FE7F-415C-A5CF-06B417E6E452}" presName="textBox2b" presStyleLbl="revTx" presStyleIdx="1" presStyleCnt="2" custScaleX="146349" custScaleY="40828" custLinFactNeighborX="1914" custLinFactNeighborY="-11154">
        <dgm:presLayoutVars>
          <dgm:bulletEnabled val="1"/>
        </dgm:presLayoutVars>
      </dgm:prSet>
      <dgm:spPr/>
    </dgm:pt>
  </dgm:ptLst>
  <dgm:cxnLst>
    <dgm:cxn modelId="{23008735-DD09-4534-9A33-A236F8A207FE}" type="presOf" srcId="{5542A52B-FE7F-415C-A5CF-06B417E6E452}" destId="{79279D57-731B-47B3-9797-70210CA00C47}" srcOrd="0" destOrd="0" presId="urn:microsoft.com/office/officeart/2005/8/layout/arrow2"/>
    <dgm:cxn modelId="{A4D2567D-0F69-423F-90D8-92F1C484F8B3}" srcId="{2FBC413D-898F-49A5-A3AD-8812B0487980}" destId="{5542A52B-FE7F-415C-A5CF-06B417E6E452}" srcOrd="1" destOrd="0" parTransId="{276EBD77-2BF7-4492-B509-5257708161C7}" sibTransId="{AB18323A-8CA0-4BF3-A1F5-EB6FA22FE659}"/>
    <dgm:cxn modelId="{B020748D-3E1B-41F7-B77B-DB291DB5E2A7}" srcId="{2FBC413D-898F-49A5-A3AD-8812B0487980}" destId="{99B7583D-651D-4D7C-853E-B26B7200073A}" srcOrd="0" destOrd="0" parTransId="{7F8BAFEE-641C-4004-B46E-3F40F9EA8EAA}" sibTransId="{74384749-BA0D-4026-B375-FA7266B9AC88}"/>
    <dgm:cxn modelId="{2F8D9FBA-FE6B-40D0-A8BA-A910CDAE0E21}" type="presOf" srcId="{99B7583D-651D-4D7C-853E-B26B7200073A}" destId="{9FA31014-F496-4F2D-81E2-E9AD3EE894BE}" srcOrd="0" destOrd="0" presId="urn:microsoft.com/office/officeart/2005/8/layout/arrow2"/>
    <dgm:cxn modelId="{D00A9CF3-5EF4-45D5-9D5B-1926DCA04F02}" type="presOf" srcId="{2FBC413D-898F-49A5-A3AD-8812B0487980}" destId="{D0D4B179-CE08-428D-852E-6B46183185E0}" srcOrd="0" destOrd="0" presId="urn:microsoft.com/office/officeart/2005/8/layout/arrow2"/>
    <dgm:cxn modelId="{6E361A94-AA60-43C5-80F5-D28E08BF7974}" type="presParOf" srcId="{D0D4B179-CE08-428D-852E-6B46183185E0}" destId="{38487897-0A2F-49F0-A5BC-CCC488CADC3B}" srcOrd="0" destOrd="0" presId="urn:microsoft.com/office/officeart/2005/8/layout/arrow2"/>
    <dgm:cxn modelId="{C31991F4-CE2A-4072-8561-B42F4FB5BA27}" type="presParOf" srcId="{D0D4B179-CE08-428D-852E-6B46183185E0}" destId="{E50E910E-9929-4E63-9E58-96352956A267}" srcOrd="1" destOrd="0" presId="urn:microsoft.com/office/officeart/2005/8/layout/arrow2"/>
    <dgm:cxn modelId="{EB4756F5-1E28-41EA-8D9B-B5D7E7B1310D}" type="presParOf" srcId="{E50E910E-9929-4E63-9E58-96352956A267}" destId="{D08F236F-B282-446A-8916-8BD4EE0BDE75}" srcOrd="0" destOrd="0" presId="urn:microsoft.com/office/officeart/2005/8/layout/arrow2"/>
    <dgm:cxn modelId="{2FCBCAE7-4E28-4F91-9C61-DE6BC9C784D5}" type="presParOf" srcId="{E50E910E-9929-4E63-9E58-96352956A267}" destId="{9FA31014-F496-4F2D-81E2-E9AD3EE894BE}" srcOrd="1" destOrd="0" presId="urn:microsoft.com/office/officeart/2005/8/layout/arrow2"/>
    <dgm:cxn modelId="{F7459963-F75B-4012-8969-9CA78B19ED8F}" type="presParOf" srcId="{E50E910E-9929-4E63-9E58-96352956A267}" destId="{FA26DBED-93F2-48E6-9FC7-AA94F4A6E162}" srcOrd="2" destOrd="0" presId="urn:microsoft.com/office/officeart/2005/8/layout/arrow2"/>
    <dgm:cxn modelId="{F96FC581-87EB-4098-9C4C-940B633B2BB2}" type="presParOf" srcId="{E50E910E-9929-4E63-9E58-96352956A267}" destId="{79279D57-731B-47B3-9797-70210CA00C47}"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5BA731-F602-4A11-8563-9A51B0CBE1ED}"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fr-FR"/>
        </a:p>
      </dgm:t>
    </dgm:pt>
    <dgm:pt modelId="{5877BE0E-A5BD-4EFA-AD78-863A88BBF979}">
      <dgm:prSet phldrT="[Texte]" custT="1"/>
      <dgm:spPr/>
      <dgm:t>
        <a:bodyPr/>
        <a:lstStyle/>
        <a:p>
          <a:pPr algn="ctr">
            <a:buFont typeface="Arial" panose="020B0604020202020204" pitchFamily="34" charset="0"/>
            <a:buChar char="•"/>
          </a:pPr>
          <a:r>
            <a:rPr lang="fr-FR" sz="2000" b="0" i="0">
              <a:effectLst/>
              <a:latin typeface="+mn-lt"/>
            </a:rPr>
            <a:t>Les employeurs publics et privés</a:t>
          </a:r>
          <a:endParaRPr lang="fr-FR" sz="2000" dirty="0">
            <a:latin typeface="+mn-lt"/>
          </a:endParaRPr>
        </a:p>
      </dgm:t>
    </dgm:pt>
    <dgm:pt modelId="{ED0F5CC8-732E-496F-8403-81F63C519242}" type="parTrans" cxnId="{EC2777B0-48B9-4390-8096-61F02B5AEFEE}">
      <dgm:prSet/>
      <dgm:spPr/>
      <dgm:t>
        <a:bodyPr/>
        <a:lstStyle/>
        <a:p>
          <a:pPr algn="ctr"/>
          <a:endParaRPr lang="fr-FR" sz="2000">
            <a:solidFill>
              <a:schemeClr val="bg1"/>
            </a:solidFill>
            <a:latin typeface="+mn-lt"/>
          </a:endParaRPr>
        </a:p>
      </dgm:t>
    </dgm:pt>
    <dgm:pt modelId="{0857288C-0901-420A-803B-704759757513}" type="sibTrans" cxnId="{EC2777B0-48B9-4390-8096-61F02B5AEFEE}">
      <dgm:prSet/>
      <dgm:spPr/>
      <dgm:t>
        <a:bodyPr/>
        <a:lstStyle/>
        <a:p>
          <a:pPr algn="ctr"/>
          <a:endParaRPr lang="fr-FR" sz="2000">
            <a:solidFill>
              <a:schemeClr val="bg1"/>
            </a:solidFill>
            <a:latin typeface="+mn-lt"/>
          </a:endParaRPr>
        </a:p>
      </dgm:t>
    </dgm:pt>
    <dgm:pt modelId="{FF8609BC-C498-4D81-98C0-6DF1E1CEC817}">
      <dgm:prSet phldrT="[Texte]" custT="1"/>
      <dgm:spPr/>
      <dgm:t>
        <a:bodyPr/>
        <a:lstStyle/>
        <a:p>
          <a:pPr algn="ctr">
            <a:buFont typeface="Arial" panose="020B0604020202020204" pitchFamily="34" charset="0"/>
            <a:buChar char="•"/>
          </a:pPr>
          <a:r>
            <a:rPr lang="fr-FR" sz="2000" b="0" i="0">
              <a:effectLst/>
              <a:latin typeface="+mn-lt"/>
            </a:rPr>
            <a:t>Les services publics de l’emploi : Cap emploi, Missions locales et Pôle emploi</a:t>
          </a:r>
          <a:endParaRPr lang="fr-FR" sz="2000" dirty="0">
            <a:latin typeface="+mn-lt"/>
          </a:endParaRPr>
        </a:p>
      </dgm:t>
    </dgm:pt>
    <dgm:pt modelId="{14DDF0B2-43CF-4D11-9C0A-46F6D44B4762}" type="parTrans" cxnId="{AD261E7B-0F27-47E8-80CF-C4D754B434A1}">
      <dgm:prSet/>
      <dgm:spPr/>
      <dgm:t>
        <a:bodyPr/>
        <a:lstStyle/>
        <a:p>
          <a:pPr algn="ctr"/>
          <a:endParaRPr lang="fr-FR" sz="2000">
            <a:solidFill>
              <a:schemeClr val="bg1"/>
            </a:solidFill>
            <a:latin typeface="+mn-lt"/>
          </a:endParaRPr>
        </a:p>
      </dgm:t>
    </dgm:pt>
    <dgm:pt modelId="{8D87E32C-ED7D-4C2B-8F60-607FFD293E29}" type="sibTrans" cxnId="{AD261E7B-0F27-47E8-80CF-C4D754B434A1}">
      <dgm:prSet/>
      <dgm:spPr/>
      <dgm:t>
        <a:bodyPr/>
        <a:lstStyle/>
        <a:p>
          <a:pPr algn="ctr"/>
          <a:endParaRPr lang="fr-FR" sz="2000">
            <a:solidFill>
              <a:schemeClr val="bg1"/>
            </a:solidFill>
            <a:latin typeface="+mn-lt"/>
          </a:endParaRPr>
        </a:p>
      </dgm:t>
    </dgm:pt>
    <dgm:pt modelId="{B93FC42C-5BAE-4BFD-BAF5-0DE2EEE1B477}">
      <dgm:prSet phldrT="[Texte]" custT="1"/>
      <dgm:spPr/>
      <dgm:t>
        <a:bodyPr/>
        <a:lstStyle/>
        <a:p>
          <a:pPr algn="ctr">
            <a:buFont typeface="Arial" panose="020B0604020202020204" pitchFamily="34" charset="0"/>
            <a:buChar char="•"/>
          </a:pPr>
          <a:r>
            <a:rPr lang="fr-FR" sz="2000" b="0" i="0">
              <a:effectLst/>
              <a:latin typeface="+mn-lt"/>
            </a:rPr>
            <a:t>Les services d’accompagnement à l’insertion professionnelle</a:t>
          </a:r>
          <a:endParaRPr lang="fr-FR" sz="2000" dirty="0">
            <a:latin typeface="+mn-lt"/>
          </a:endParaRPr>
        </a:p>
      </dgm:t>
    </dgm:pt>
    <dgm:pt modelId="{33C0CB0A-4560-4165-A37B-803A55469186}" type="parTrans" cxnId="{76D5D281-F653-43EB-8CD7-F11275F8F22D}">
      <dgm:prSet/>
      <dgm:spPr/>
      <dgm:t>
        <a:bodyPr/>
        <a:lstStyle/>
        <a:p>
          <a:pPr algn="ctr"/>
          <a:endParaRPr lang="fr-FR" sz="2000">
            <a:solidFill>
              <a:schemeClr val="bg1"/>
            </a:solidFill>
            <a:latin typeface="+mn-lt"/>
          </a:endParaRPr>
        </a:p>
      </dgm:t>
    </dgm:pt>
    <dgm:pt modelId="{6B059B7F-90B6-48CF-93F0-E2E06C97D4AA}" type="sibTrans" cxnId="{76D5D281-F653-43EB-8CD7-F11275F8F22D}">
      <dgm:prSet/>
      <dgm:spPr/>
      <dgm:t>
        <a:bodyPr/>
        <a:lstStyle/>
        <a:p>
          <a:pPr algn="ctr"/>
          <a:endParaRPr lang="fr-FR" sz="2000">
            <a:solidFill>
              <a:schemeClr val="bg1"/>
            </a:solidFill>
            <a:latin typeface="+mn-lt"/>
          </a:endParaRPr>
        </a:p>
      </dgm:t>
    </dgm:pt>
    <dgm:pt modelId="{6B2B9AF6-2877-4926-884B-47BEB33C9B55}">
      <dgm:prSet custT="1"/>
      <dgm:spPr/>
      <dgm:t>
        <a:bodyPr/>
        <a:lstStyle/>
        <a:p>
          <a:pPr algn="ctr"/>
          <a:r>
            <a:rPr lang="fr-FR" sz="2000">
              <a:latin typeface="+mn-lt"/>
            </a:rPr>
            <a:t>Les établissements et services médico-sociaux </a:t>
          </a:r>
          <a:endParaRPr lang="fr-FR" sz="2000" dirty="0">
            <a:latin typeface="+mn-lt"/>
          </a:endParaRPr>
        </a:p>
      </dgm:t>
    </dgm:pt>
    <dgm:pt modelId="{9EAC7C38-3354-4F7B-8F98-1BB8F5221E8F}" type="parTrans" cxnId="{77FB7BC3-18E7-4EA5-BA95-3792052563D8}">
      <dgm:prSet/>
      <dgm:spPr/>
      <dgm:t>
        <a:bodyPr/>
        <a:lstStyle/>
        <a:p>
          <a:pPr algn="ctr"/>
          <a:endParaRPr lang="fr-FR" sz="2000">
            <a:solidFill>
              <a:schemeClr val="bg1"/>
            </a:solidFill>
            <a:latin typeface="+mn-lt"/>
          </a:endParaRPr>
        </a:p>
      </dgm:t>
    </dgm:pt>
    <dgm:pt modelId="{0272EC02-A0DC-4290-827F-4D6EC85D6CF3}" type="sibTrans" cxnId="{77FB7BC3-18E7-4EA5-BA95-3792052563D8}">
      <dgm:prSet/>
      <dgm:spPr/>
      <dgm:t>
        <a:bodyPr/>
        <a:lstStyle/>
        <a:p>
          <a:pPr algn="ctr"/>
          <a:endParaRPr lang="fr-FR" sz="2000">
            <a:solidFill>
              <a:schemeClr val="bg1"/>
            </a:solidFill>
            <a:latin typeface="+mn-lt"/>
          </a:endParaRPr>
        </a:p>
      </dgm:t>
    </dgm:pt>
    <dgm:pt modelId="{B0DB2D8C-6BC5-465F-868D-0B4C13D657AF}">
      <dgm:prSet custT="1"/>
      <dgm:spPr/>
      <dgm:t>
        <a:bodyPr/>
        <a:lstStyle/>
        <a:p>
          <a:pPr algn="ctr"/>
          <a:r>
            <a:rPr lang="fr-FR" sz="2000" b="0" i="0">
              <a:effectLst/>
              <a:latin typeface="+mn-lt"/>
            </a:rPr>
            <a:t>Les instances de tutelle ( AGEFIPH FIPHFP, DIRRECTE, ARS</a:t>
          </a:r>
          <a:endParaRPr lang="fr-FR" sz="2000" b="0" i="0" dirty="0">
            <a:effectLst/>
            <a:latin typeface="+mn-lt"/>
          </a:endParaRPr>
        </a:p>
      </dgm:t>
    </dgm:pt>
    <dgm:pt modelId="{B2E577B8-9931-4F37-8D9F-5DF1D5845D0A}" type="parTrans" cxnId="{82738778-4311-4979-A298-16F8317FFC32}">
      <dgm:prSet/>
      <dgm:spPr/>
      <dgm:t>
        <a:bodyPr/>
        <a:lstStyle/>
        <a:p>
          <a:pPr algn="ctr"/>
          <a:endParaRPr lang="fr-FR" sz="2000">
            <a:solidFill>
              <a:schemeClr val="bg1"/>
            </a:solidFill>
            <a:latin typeface="+mn-lt"/>
          </a:endParaRPr>
        </a:p>
      </dgm:t>
    </dgm:pt>
    <dgm:pt modelId="{1BA69360-9113-4EB5-88DE-C8E13EFDA38C}" type="sibTrans" cxnId="{82738778-4311-4979-A298-16F8317FFC32}">
      <dgm:prSet/>
      <dgm:spPr/>
      <dgm:t>
        <a:bodyPr/>
        <a:lstStyle/>
        <a:p>
          <a:pPr algn="ctr"/>
          <a:endParaRPr lang="fr-FR" sz="2000">
            <a:solidFill>
              <a:schemeClr val="bg1"/>
            </a:solidFill>
            <a:latin typeface="+mn-lt"/>
          </a:endParaRPr>
        </a:p>
      </dgm:t>
    </dgm:pt>
    <dgm:pt modelId="{F3157F71-9430-4F0D-A5C3-00FFDEF5E50F}">
      <dgm:prSet custT="1"/>
      <dgm:spPr/>
      <dgm:t>
        <a:bodyPr/>
        <a:lstStyle/>
        <a:p>
          <a:pPr algn="ctr"/>
          <a:r>
            <a:rPr lang="fr-FR" sz="2000" b="0" i="0">
              <a:effectLst/>
              <a:latin typeface="+mn-lt"/>
            </a:rPr>
            <a:t>Les services de santé au travail</a:t>
          </a:r>
          <a:endParaRPr lang="fr-FR" sz="2000" b="0" i="0" dirty="0">
            <a:effectLst/>
            <a:latin typeface="+mn-lt"/>
          </a:endParaRPr>
        </a:p>
      </dgm:t>
    </dgm:pt>
    <dgm:pt modelId="{0F5F0B1C-4A88-403C-A846-8156D2BF625B}" type="parTrans" cxnId="{96C39A16-D2D9-4ED1-9281-19AFB855435D}">
      <dgm:prSet/>
      <dgm:spPr/>
      <dgm:t>
        <a:bodyPr/>
        <a:lstStyle/>
        <a:p>
          <a:pPr algn="ctr"/>
          <a:endParaRPr lang="fr-FR" sz="2000">
            <a:solidFill>
              <a:schemeClr val="bg1"/>
            </a:solidFill>
            <a:latin typeface="+mn-lt"/>
          </a:endParaRPr>
        </a:p>
      </dgm:t>
    </dgm:pt>
    <dgm:pt modelId="{33313A86-86CB-4782-A955-9C8A9AA5D05F}" type="sibTrans" cxnId="{96C39A16-D2D9-4ED1-9281-19AFB855435D}">
      <dgm:prSet/>
      <dgm:spPr/>
      <dgm:t>
        <a:bodyPr/>
        <a:lstStyle/>
        <a:p>
          <a:pPr algn="ctr"/>
          <a:endParaRPr lang="fr-FR" sz="2000">
            <a:solidFill>
              <a:schemeClr val="bg1"/>
            </a:solidFill>
            <a:latin typeface="+mn-lt"/>
          </a:endParaRPr>
        </a:p>
      </dgm:t>
    </dgm:pt>
    <dgm:pt modelId="{9E932778-9E47-454B-B92A-E14CAD8BA2BF}" type="pres">
      <dgm:prSet presAssocID="{735BA731-F602-4A11-8563-9A51B0CBE1ED}" presName="linear" presStyleCnt="0">
        <dgm:presLayoutVars>
          <dgm:dir/>
          <dgm:animLvl val="lvl"/>
          <dgm:resizeHandles val="exact"/>
        </dgm:presLayoutVars>
      </dgm:prSet>
      <dgm:spPr/>
    </dgm:pt>
    <dgm:pt modelId="{5394F78A-53E9-4E9F-A8A4-54ED9BFF77CB}" type="pres">
      <dgm:prSet presAssocID="{5877BE0E-A5BD-4EFA-AD78-863A88BBF979}" presName="parentLin" presStyleCnt="0"/>
      <dgm:spPr/>
    </dgm:pt>
    <dgm:pt modelId="{29A39941-BCCF-4423-9A98-71E4CDFD6F4D}" type="pres">
      <dgm:prSet presAssocID="{5877BE0E-A5BD-4EFA-AD78-863A88BBF979}" presName="parentLeftMargin" presStyleLbl="node1" presStyleIdx="0" presStyleCnt="6"/>
      <dgm:spPr/>
    </dgm:pt>
    <dgm:pt modelId="{F052E8EE-F5DB-4237-92A9-671645AEC84B}" type="pres">
      <dgm:prSet presAssocID="{5877BE0E-A5BD-4EFA-AD78-863A88BBF979}" presName="parentText" presStyleLbl="node1" presStyleIdx="0" presStyleCnt="6">
        <dgm:presLayoutVars>
          <dgm:chMax val="0"/>
          <dgm:bulletEnabled val="1"/>
        </dgm:presLayoutVars>
      </dgm:prSet>
      <dgm:spPr/>
    </dgm:pt>
    <dgm:pt modelId="{D7AC044E-B198-4806-B1A9-E991672D94B6}" type="pres">
      <dgm:prSet presAssocID="{5877BE0E-A5BD-4EFA-AD78-863A88BBF979}" presName="negativeSpace" presStyleCnt="0"/>
      <dgm:spPr/>
    </dgm:pt>
    <dgm:pt modelId="{7BD32185-8EA9-4A36-AD16-552F5AE5FBD8}" type="pres">
      <dgm:prSet presAssocID="{5877BE0E-A5BD-4EFA-AD78-863A88BBF979}" presName="childText" presStyleLbl="conFgAcc1" presStyleIdx="0" presStyleCnt="6">
        <dgm:presLayoutVars>
          <dgm:bulletEnabled val="1"/>
        </dgm:presLayoutVars>
      </dgm:prSet>
      <dgm:spPr/>
    </dgm:pt>
    <dgm:pt modelId="{CEC5DDA1-B712-49F9-9D56-742D2A3B0717}" type="pres">
      <dgm:prSet presAssocID="{0857288C-0901-420A-803B-704759757513}" presName="spaceBetweenRectangles" presStyleCnt="0"/>
      <dgm:spPr/>
    </dgm:pt>
    <dgm:pt modelId="{DBB31D3D-199B-400C-B719-1BE8580FEFB8}" type="pres">
      <dgm:prSet presAssocID="{FF8609BC-C498-4D81-98C0-6DF1E1CEC817}" presName="parentLin" presStyleCnt="0"/>
      <dgm:spPr/>
    </dgm:pt>
    <dgm:pt modelId="{120C2605-0B7E-4FB4-B082-C042E77BE98F}" type="pres">
      <dgm:prSet presAssocID="{FF8609BC-C498-4D81-98C0-6DF1E1CEC817}" presName="parentLeftMargin" presStyleLbl="node1" presStyleIdx="0" presStyleCnt="6"/>
      <dgm:spPr/>
    </dgm:pt>
    <dgm:pt modelId="{CD33BCF6-DD38-403E-A3C6-66A239E2DD43}" type="pres">
      <dgm:prSet presAssocID="{FF8609BC-C498-4D81-98C0-6DF1E1CEC817}" presName="parentText" presStyleLbl="node1" presStyleIdx="1" presStyleCnt="6">
        <dgm:presLayoutVars>
          <dgm:chMax val="0"/>
          <dgm:bulletEnabled val="1"/>
        </dgm:presLayoutVars>
      </dgm:prSet>
      <dgm:spPr/>
    </dgm:pt>
    <dgm:pt modelId="{B58027DD-0AE7-4704-9339-87B0DF6F4DB1}" type="pres">
      <dgm:prSet presAssocID="{FF8609BC-C498-4D81-98C0-6DF1E1CEC817}" presName="negativeSpace" presStyleCnt="0"/>
      <dgm:spPr/>
    </dgm:pt>
    <dgm:pt modelId="{830FFF62-36D6-4C1D-9EE4-D0DF7DEAF572}" type="pres">
      <dgm:prSet presAssocID="{FF8609BC-C498-4D81-98C0-6DF1E1CEC817}" presName="childText" presStyleLbl="conFgAcc1" presStyleIdx="1" presStyleCnt="6">
        <dgm:presLayoutVars>
          <dgm:bulletEnabled val="1"/>
        </dgm:presLayoutVars>
      </dgm:prSet>
      <dgm:spPr/>
    </dgm:pt>
    <dgm:pt modelId="{23E7D8F0-AF12-4357-9FFF-619B7E5C600C}" type="pres">
      <dgm:prSet presAssocID="{8D87E32C-ED7D-4C2B-8F60-607FFD293E29}" presName="spaceBetweenRectangles" presStyleCnt="0"/>
      <dgm:spPr/>
    </dgm:pt>
    <dgm:pt modelId="{A1D60E5A-AD5A-453D-98F2-AB440AF57BBD}" type="pres">
      <dgm:prSet presAssocID="{B93FC42C-5BAE-4BFD-BAF5-0DE2EEE1B477}" presName="parentLin" presStyleCnt="0"/>
      <dgm:spPr/>
    </dgm:pt>
    <dgm:pt modelId="{13B51D66-235E-411C-8218-14EAB4504503}" type="pres">
      <dgm:prSet presAssocID="{B93FC42C-5BAE-4BFD-BAF5-0DE2EEE1B477}" presName="parentLeftMargin" presStyleLbl="node1" presStyleIdx="1" presStyleCnt="6"/>
      <dgm:spPr/>
    </dgm:pt>
    <dgm:pt modelId="{0B1B0339-957A-45CE-B000-4CE254CFA4FD}" type="pres">
      <dgm:prSet presAssocID="{B93FC42C-5BAE-4BFD-BAF5-0DE2EEE1B477}" presName="parentText" presStyleLbl="node1" presStyleIdx="2" presStyleCnt="6">
        <dgm:presLayoutVars>
          <dgm:chMax val="0"/>
          <dgm:bulletEnabled val="1"/>
        </dgm:presLayoutVars>
      </dgm:prSet>
      <dgm:spPr/>
    </dgm:pt>
    <dgm:pt modelId="{E85585BB-66BF-4716-984E-E60D0CF08503}" type="pres">
      <dgm:prSet presAssocID="{B93FC42C-5BAE-4BFD-BAF5-0DE2EEE1B477}" presName="negativeSpace" presStyleCnt="0"/>
      <dgm:spPr/>
    </dgm:pt>
    <dgm:pt modelId="{4E0B0E5C-8FD8-47BD-8398-9BFB2EF8E931}" type="pres">
      <dgm:prSet presAssocID="{B93FC42C-5BAE-4BFD-BAF5-0DE2EEE1B477}" presName="childText" presStyleLbl="conFgAcc1" presStyleIdx="2" presStyleCnt="6">
        <dgm:presLayoutVars>
          <dgm:bulletEnabled val="1"/>
        </dgm:presLayoutVars>
      </dgm:prSet>
      <dgm:spPr/>
    </dgm:pt>
    <dgm:pt modelId="{1E6FAD65-D84D-411F-A4E7-DF542EBD4881}" type="pres">
      <dgm:prSet presAssocID="{6B059B7F-90B6-48CF-93F0-E2E06C97D4AA}" presName="spaceBetweenRectangles" presStyleCnt="0"/>
      <dgm:spPr/>
    </dgm:pt>
    <dgm:pt modelId="{A4AD6DF6-6025-4B6E-8071-4CC2EA58371C}" type="pres">
      <dgm:prSet presAssocID="{6B2B9AF6-2877-4926-884B-47BEB33C9B55}" presName="parentLin" presStyleCnt="0"/>
      <dgm:spPr/>
    </dgm:pt>
    <dgm:pt modelId="{42EC2CFE-D5DA-4C50-A9D5-8B63C56CA68B}" type="pres">
      <dgm:prSet presAssocID="{6B2B9AF6-2877-4926-884B-47BEB33C9B55}" presName="parentLeftMargin" presStyleLbl="node1" presStyleIdx="2" presStyleCnt="6"/>
      <dgm:spPr/>
    </dgm:pt>
    <dgm:pt modelId="{B4490EFF-0CCC-4C0B-B407-322446783A73}" type="pres">
      <dgm:prSet presAssocID="{6B2B9AF6-2877-4926-884B-47BEB33C9B55}" presName="parentText" presStyleLbl="node1" presStyleIdx="3" presStyleCnt="6">
        <dgm:presLayoutVars>
          <dgm:chMax val="0"/>
          <dgm:bulletEnabled val="1"/>
        </dgm:presLayoutVars>
      </dgm:prSet>
      <dgm:spPr/>
    </dgm:pt>
    <dgm:pt modelId="{B4F70927-8C59-4822-8F1B-EC58B31F762E}" type="pres">
      <dgm:prSet presAssocID="{6B2B9AF6-2877-4926-884B-47BEB33C9B55}" presName="negativeSpace" presStyleCnt="0"/>
      <dgm:spPr/>
    </dgm:pt>
    <dgm:pt modelId="{918ADEA3-3829-47CC-82D6-EB8DB28BC7B7}" type="pres">
      <dgm:prSet presAssocID="{6B2B9AF6-2877-4926-884B-47BEB33C9B55}" presName="childText" presStyleLbl="conFgAcc1" presStyleIdx="3" presStyleCnt="6">
        <dgm:presLayoutVars>
          <dgm:bulletEnabled val="1"/>
        </dgm:presLayoutVars>
      </dgm:prSet>
      <dgm:spPr/>
    </dgm:pt>
    <dgm:pt modelId="{D0A85B0A-448D-4E1D-878E-EC03A0C9EA04}" type="pres">
      <dgm:prSet presAssocID="{0272EC02-A0DC-4290-827F-4D6EC85D6CF3}" presName="spaceBetweenRectangles" presStyleCnt="0"/>
      <dgm:spPr/>
    </dgm:pt>
    <dgm:pt modelId="{1E91161B-9516-4E94-8EB8-ECB913BB3594}" type="pres">
      <dgm:prSet presAssocID="{F3157F71-9430-4F0D-A5C3-00FFDEF5E50F}" presName="parentLin" presStyleCnt="0"/>
      <dgm:spPr/>
    </dgm:pt>
    <dgm:pt modelId="{78B9C75F-C79F-4ADC-BCF7-E1533DCF5960}" type="pres">
      <dgm:prSet presAssocID="{F3157F71-9430-4F0D-A5C3-00FFDEF5E50F}" presName="parentLeftMargin" presStyleLbl="node1" presStyleIdx="3" presStyleCnt="6"/>
      <dgm:spPr/>
    </dgm:pt>
    <dgm:pt modelId="{80FF683C-FC47-4ACE-BB59-F149A1E23EB7}" type="pres">
      <dgm:prSet presAssocID="{F3157F71-9430-4F0D-A5C3-00FFDEF5E50F}" presName="parentText" presStyleLbl="node1" presStyleIdx="4" presStyleCnt="6">
        <dgm:presLayoutVars>
          <dgm:chMax val="0"/>
          <dgm:bulletEnabled val="1"/>
        </dgm:presLayoutVars>
      </dgm:prSet>
      <dgm:spPr/>
    </dgm:pt>
    <dgm:pt modelId="{9F7826DB-77E2-42B5-88A3-BE035E2DC5DE}" type="pres">
      <dgm:prSet presAssocID="{F3157F71-9430-4F0D-A5C3-00FFDEF5E50F}" presName="negativeSpace" presStyleCnt="0"/>
      <dgm:spPr/>
    </dgm:pt>
    <dgm:pt modelId="{FFBDEC2C-87AB-429A-92D4-7FDFE90B8093}" type="pres">
      <dgm:prSet presAssocID="{F3157F71-9430-4F0D-A5C3-00FFDEF5E50F}" presName="childText" presStyleLbl="conFgAcc1" presStyleIdx="4" presStyleCnt="6">
        <dgm:presLayoutVars>
          <dgm:bulletEnabled val="1"/>
        </dgm:presLayoutVars>
      </dgm:prSet>
      <dgm:spPr/>
    </dgm:pt>
    <dgm:pt modelId="{B753A21A-1167-4A00-B637-79774276A5D7}" type="pres">
      <dgm:prSet presAssocID="{33313A86-86CB-4782-A955-9C8A9AA5D05F}" presName="spaceBetweenRectangles" presStyleCnt="0"/>
      <dgm:spPr/>
    </dgm:pt>
    <dgm:pt modelId="{1D78DF4E-0FBD-4974-8214-F975A3A6BDBF}" type="pres">
      <dgm:prSet presAssocID="{B0DB2D8C-6BC5-465F-868D-0B4C13D657AF}" presName="parentLin" presStyleCnt="0"/>
      <dgm:spPr/>
    </dgm:pt>
    <dgm:pt modelId="{D2BA028B-4C53-4229-A795-57DC2CBD2F3F}" type="pres">
      <dgm:prSet presAssocID="{B0DB2D8C-6BC5-465F-868D-0B4C13D657AF}" presName="parentLeftMargin" presStyleLbl="node1" presStyleIdx="4" presStyleCnt="6"/>
      <dgm:spPr/>
    </dgm:pt>
    <dgm:pt modelId="{C19C7F6A-A014-4423-ADED-E3FFE3F43EF9}" type="pres">
      <dgm:prSet presAssocID="{B0DB2D8C-6BC5-465F-868D-0B4C13D657AF}" presName="parentText" presStyleLbl="node1" presStyleIdx="5" presStyleCnt="6">
        <dgm:presLayoutVars>
          <dgm:chMax val="0"/>
          <dgm:bulletEnabled val="1"/>
        </dgm:presLayoutVars>
      </dgm:prSet>
      <dgm:spPr/>
    </dgm:pt>
    <dgm:pt modelId="{624E0EBB-4B19-4C39-895E-9A33E588AF48}" type="pres">
      <dgm:prSet presAssocID="{B0DB2D8C-6BC5-465F-868D-0B4C13D657AF}" presName="negativeSpace" presStyleCnt="0"/>
      <dgm:spPr/>
    </dgm:pt>
    <dgm:pt modelId="{E6420511-FB07-469A-BA55-4B80CDD5ED7F}" type="pres">
      <dgm:prSet presAssocID="{B0DB2D8C-6BC5-465F-868D-0B4C13D657AF}" presName="childText" presStyleLbl="conFgAcc1" presStyleIdx="5" presStyleCnt="6">
        <dgm:presLayoutVars>
          <dgm:bulletEnabled val="1"/>
        </dgm:presLayoutVars>
      </dgm:prSet>
      <dgm:spPr/>
    </dgm:pt>
  </dgm:ptLst>
  <dgm:cxnLst>
    <dgm:cxn modelId="{96C39A16-D2D9-4ED1-9281-19AFB855435D}" srcId="{735BA731-F602-4A11-8563-9A51B0CBE1ED}" destId="{F3157F71-9430-4F0D-A5C3-00FFDEF5E50F}" srcOrd="4" destOrd="0" parTransId="{0F5F0B1C-4A88-403C-A846-8156D2BF625B}" sibTransId="{33313A86-86CB-4782-A955-9C8A9AA5D05F}"/>
    <dgm:cxn modelId="{34361A1E-9031-4730-92DB-3F6B17039A94}" type="presOf" srcId="{F3157F71-9430-4F0D-A5C3-00FFDEF5E50F}" destId="{78B9C75F-C79F-4ADC-BCF7-E1533DCF5960}" srcOrd="0" destOrd="0" presId="urn:microsoft.com/office/officeart/2005/8/layout/list1"/>
    <dgm:cxn modelId="{F0656F69-35BD-4847-B660-69C66AAABFB6}" type="presOf" srcId="{F3157F71-9430-4F0D-A5C3-00FFDEF5E50F}" destId="{80FF683C-FC47-4ACE-BB59-F149A1E23EB7}" srcOrd="1" destOrd="0" presId="urn:microsoft.com/office/officeart/2005/8/layout/list1"/>
    <dgm:cxn modelId="{4A41BF6F-5A11-4B40-88E8-521D4562468B}" type="presOf" srcId="{FF8609BC-C498-4D81-98C0-6DF1E1CEC817}" destId="{CD33BCF6-DD38-403E-A3C6-66A239E2DD43}" srcOrd="1" destOrd="0" presId="urn:microsoft.com/office/officeart/2005/8/layout/list1"/>
    <dgm:cxn modelId="{82738778-4311-4979-A298-16F8317FFC32}" srcId="{735BA731-F602-4A11-8563-9A51B0CBE1ED}" destId="{B0DB2D8C-6BC5-465F-868D-0B4C13D657AF}" srcOrd="5" destOrd="0" parTransId="{B2E577B8-9931-4F37-8D9F-5DF1D5845D0A}" sibTransId="{1BA69360-9113-4EB5-88DE-C8E13EFDA38C}"/>
    <dgm:cxn modelId="{AD261E7B-0F27-47E8-80CF-C4D754B434A1}" srcId="{735BA731-F602-4A11-8563-9A51B0CBE1ED}" destId="{FF8609BC-C498-4D81-98C0-6DF1E1CEC817}" srcOrd="1" destOrd="0" parTransId="{14DDF0B2-43CF-4D11-9C0A-46F6D44B4762}" sibTransId="{8D87E32C-ED7D-4C2B-8F60-607FFD293E29}"/>
    <dgm:cxn modelId="{76D5D281-F653-43EB-8CD7-F11275F8F22D}" srcId="{735BA731-F602-4A11-8563-9A51B0CBE1ED}" destId="{B93FC42C-5BAE-4BFD-BAF5-0DE2EEE1B477}" srcOrd="2" destOrd="0" parTransId="{33C0CB0A-4560-4165-A37B-803A55469186}" sibTransId="{6B059B7F-90B6-48CF-93F0-E2E06C97D4AA}"/>
    <dgm:cxn modelId="{33730986-596B-464E-A99F-EA5C09EFB6A9}" type="presOf" srcId="{B0DB2D8C-6BC5-465F-868D-0B4C13D657AF}" destId="{D2BA028B-4C53-4229-A795-57DC2CBD2F3F}" srcOrd="0" destOrd="0" presId="urn:microsoft.com/office/officeart/2005/8/layout/list1"/>
    <dgm:cxn modelId="{6280609E-BF1C-4766-B28F-735691DC6805}" type="presOf" srcId="{FF8609BC-C498-4D81-98C0-6DF1E1CEC817}" destId="{120C2605-0B7E-4FB4-B082-C042E77BE98F}" srcOrd="0" destOrd="0" presId="urn:microsoft.com/office/officeart/2005/8/layout/list1"/>
    <dgm:cxn modelId="{6BC0FFA4-EDBC-4AFD-BE5C-E598AC5FC6B6}" type="presOf" srcId="{5877BE0E-A5BD-4EFA-AD78-863A88BBF979}" destId="{29A39941-BCCF-4423-9A98-71E4CDFD6F4D}" srcOrd="0" destOrd="0" presId="urn:microsoft.com/office/officeart/2005/8/layout/list1"/>
    <dgm:cxn modelId="{498726A8-0482-4C86-AC51-3CF5E7542595}" type="presOf" srcId="{B93FC42C-5BAE-4BFD-BAF5-0DE2EEE1B477}" destId="{13B51D66-235E-411C-8218-14EAB4504503}" srcOrd="0" destOrd="0" presId="urn:microsoft.com/office/officeart/2005/8/layout/list1"/>
    <dgm:cxn modelId="{EC2777B0-48B9-4390-8096-61F02B5AEFEE}" srcId="{735BA731-F602-4A11-8563-9A51B0CBE1ED}" destId="{5877BE0E-A5BD-4EFA-AD78-863A88BBF979}" srcOrd="0" destOrd="0" parTransId="{ED0F5CC8-732E-496F-8403-81F63C519242}" sibTransId="{0857288C-0901-420A-803B-704759757513}"/>
    <dgm:cxn modelId="{3DCE42BF-32DA-4C58-A51C-779293F36660}" type="presOf" srcId="{B93FC42C-5BAE-4BFD-BAF5-0DE2EEE1B477}" destId="{0B1B0339-957A-45CE-B000-4CE254CFA4FD}" srcOrd="1" destOrd="0" presId="urn:microsoft.com/office/officeart/2005/8/layout/list1"/>
    <dgm:cxn modelId="{B70368C0-49C7-4141-BFB2-75A62B503492}" type="presOf" srcId="{6B2B9AF6-2877-4926-884B-47BEB33C9B55}" destId="{B4490EFF-0CCC-4C0B-B407-322446783A73}" srcOrd="1" destOrd="0" presId="urn:microsoft.com/office/officeart/2005/8/layout/list1"/>
    <dgm:cxn modelId="{77FB7BC3-18E7-4EA5-BA95-3792052563D8}" srcId="{735BA731-F602-4A11-8563-9A51B0CBE1ED}" destId="{6B2B9AF6-2877-4926-884B-47BEB33C9B55}" srcOrd="3" destOrd="0" parTransId="{9EAC7C38-3354-4F7B-8F98-1BB8F5221E8F}" sibTransId="{0272EC02-A0DC-4290-827F-4D6EC85D6CF3}"/>
    <dgm:cxn modelId="{9A3484D2-BF2C-421F-8F61-EB627A848964}" type="presOf" srcId="{6B2B9AF6-2877-4926-884B-47BEB33C9B55}" destId="{42EC2CFE-D5DA-4C50-A9D5-8B63C56CA68B}" srcOrd="0" destOrd="0" presId="urn:microsoft.com/office/officeart/2005/8/layout/list1"/>
    <dgm:cxn modelId="{16DE10D5-FBC7-4636-9BF0-E730C741B200}" type="presOf" srcId="{735BA731-F602-4A11-8563-9A51B0CBE1ED}" destId="{9E932778-9E47-454B-B92A-E14CAD8BA2BF}" srcOrd="0" destOrd="0" presId="urn:microsoft.com/office/officeart/2005/8/layout/list1"/>
    <dgm:cxn modelId="{FEBE2AEB-1674-44A0-8D87-A2FC511E71C2}" type="presOf" srcId="{B0DB2D8C-6BC5-465F-868D-0B4C13D657AF}" destId="{C19C7F6A-A014-4423-ADED-E3FFE3F43EF9}" srcOrd="1" destOrd="0" presId="urn:microsoft.com/office/officeart/2005/8/layout/list1"/>
    <dgm:cxn modelId="{CFB785F0-403B-4BC8-9B00-F698818CA7E2}" type="presOf" srcId="{5877BE0E-A5BD-4EFA-AD78-863A88BBF979}" destId="{F052E8EE-F5DB-4237-92A9-671645AEC84B}" srcOrd="1" destOrd="0" presId="urn:microsoft.com/office/officeart/2005/8/layout/list1"/>
    <dgm:cxn modelId="{D106D0EA-04E3-45E1-A9AC-52D488191186}" type="presParOf" srcId="{9E932778-9E47-454B-B92A-E14CAD8BA2BF}" destId="{5394F78A-53E9-4E9F-A8A4-54ED9BFF77CB}" srcOrd="0" destOrd="0" presId="urn:microsoft.com/office/officeart/2005/8/layout/list1"/>
    <dgm:cxn modelId="{C59DD72A-C9ED-46B4-9E17-2156DE65CC6F}" type="presParOf" srcId="{5394F78A-53E9-4E9F-A8A4-54ED9BFF77CB}" destId="{29A39941-BCCF-4423-9A98-71E4CDFD6F4D}" srcOrd="0" destOrd="0" presId="urn:microsoft.com/office/officeart/2005/8/layout/list1"/>
    <dgm:cxn modelId="{A5774293-7D6B-4125-A18C-82E040B3C28F}" type="presParOf" srcId="{5394F78A-53E9-4E9F-A8A4-54ED9BFF77CB}" destId="{F052E8EE-F5DB-4237-92A9-671645AEC84B}" srcOrd="1" destOrd="0" presId="urn:microsoft.com/office/officeart/2005/8/layout/list1"/>
    <dgm:cxn modelId="{CC6DCEFC-F5AF-4DED-80FB-E2D3510E5C59}" type="presParOf" srcId="{9E932778-9E47-454B-B92A-E14CAD8BA2BF}" destId="{D7AC044E-B198-4806-B1A9-E991672D94B6}" srcOrd="1" destOrd="0" presId="urn:microsoft.com/office/officeart/2005/8/layout/list1"/>
    <dgm:cxn modelId="{8DFC5CB2-EAC5-4639-A944-362B2D638056}" type="presParOf" srcId="{9E932778-9E47-454B-B92A-E14CAD8BA2BF}" destId="{7BD32185-8EA9-4A36-AD16-552F5AE5FBD8}" srcOrd="2" destOrd="0" presId="urn:microsoft.com/office/officeart/2005/8/layout/list1"/>
    <dgm:cxn modelId="{E9F46365-2CF3-48CD-B3D3-1DCA869A5DFF}" type="presParOf" srcId="{9E932778-9E47-454B-B92A-E14CAD8BA2BF}" destId="{CEC5DDA1-B712-49F9-9D56-742D2A3B0717}" srcOrd="3" destOrd="0" presId="urn:microsoft.com/office/officeart/2005/8/layout/list1"/>
    <dgm:cxn modelId="{B713BD4B-A06F-4020-90C5-6864FC0ACE40}" type="presParOf" srcId="{9E932778-9E47-454B-B92A-E14CAD8BA2BF}" destId="{DBB31D3D-199B-400C-B719-1BE8580FEFB8}" srcOrd="4" destOrd="0" presId="urn:microsoft.com/office/officeart/2005/8/layout/list1"/>
    <dgm:cxn modelId="{64CC6710-BF9A-42FA-8E04-65EEAC9BEABE}" type="presParOf" srcId="{DBB31D3D-199B-400C-B719-1BE8580FEFB8}" destId="{120C2605-0B7E-4FB4-B082-C042E77BE98F}" srcOrd="0" destOrd="0" presId="urn:microsoft.com/office/officeart/2005/8/layout/list1"/>
    <dgm:cxn modelId="{FB34BF11-F636-4179-8A2A-6DD298DD9659}" type="presParOf" srcId="{DBB31D3D-199B-400C-B719-1BE8580FEFB8}" destId="{CD33BCF6-DD38-403E-A3C6-66A239E2DD43}" srcOrd="1" destOrd="0" presId="urn:microsoft.com/office/officeart/2005/8/layout/list1"/>
    <dgm:cxn modelId="{5B424085-8926-4928-B1BB-0B83E2258772}" type="presParOf" srcId="{9E932778-9E47-454B-B92A-E14CAD8BA2BF}" destId="{B58027DD-0AE7-4704-9339-87B0DF6F4DB1}" srcOrd="5" destOrd="0" presId="urn:microsoft.com/office/officeart/2005/8/layout/list1"/>
    <dgm:cxn modelId="{AFDF82F3-AFD8-4701-B2A6-1B2AEB53324A}" type="presParOf" srcId="{9E932778-9E47-454B-B92A-E14CAD8BA2BF}" destId="{830FFF62-36D6-4C1D-9EE4-D0DF7DEAF572}" srcOrd="6" destOrd="0" presId="urn:microsoft.com/office/officeart/2005/8/layout/list1"/>
    <dgm:cxn modelId="{8832D9CC-9613-47D0-BDFC-2B91BAC0557A}" type="presParOf" srcId="{9E932778-9E47-454B-B92A-E14CAD8BA2BF}" destId="{23E7D8F0-AF12-4357-9FFF-619B7E5C600C}" srcOrd="7" destOrd="0" presId="urn:microsoft.com/office/officeart/2005/8/layout/list1"/>
    <dgm:cxn modelId="{E90EAD68-2301-4D41-AD5A-6EDF28FA91CD}" type="presParOf" srcId="{9E932778-9E47-454B-B92A-E14CAD8BA2BF}" destId="{A1D60E5A-AD5A-453D-98F2-AB440AF57BBD}" srcOrd="8" destOrd="0" presId="urn:microsoft.com/office/officeart/2005/8/layout/list1"/>
    <dgm:cxn modelId="{A95C492F-B579-48D3-BADE-ACCF15E47B5A}" type="presParOf" srcId="{A1D60E5A-AD5A-453D-98F2-AB440AF57BBD}" destId="{13B51D66-235E-411C-8218-14EAB4504503}" srcOrd="0" destOrd="0" presId="urn:microsoft.com/office/officeart/2005/8/layout/list1"/>
    <dgm:cxn modelId="{06D19DBB-2156-47D8-9D5B-BFC39875BB07}" type="presParOf" srcId="{A1D60E5A-AD5A-453D-98F2-AB440AF57BBD}" destId="{0B1B0339-957A-45CE-B000-4CE254CFA4FD}" srcOrd="1" destOrd="0" presId="urn:microsoft.com/office/officeart/2005/8/layout/list1"/>
    <dgm:cxn modelId="{A3375F22-1AFB-444A-A045-6DAB12D91C51}" type="presParOf" srcId="{9E932778-9E47-454B-B92A-E14CAD8BA2BF}" destId="{E85585BB-66BF-4716-984E-E60D0CF08503}" srcOrd="9" destOrd="0" presId="urn:microsoft.com/office/officeart/2005/8/layout/list1"/>
    <dgm:cxn modelId="{B89C5D92-DDE6-4C59-B8E8-E27F5D6F0A62}" type="presParOf" srcId="{9E932778-9E47-454B-B92A-E14CAD8BA2BF}" destId="{4E0B0E5C-8FD8-47BD-8398-9BFB2EF8E931}" srcOrd="10" destOrd="0" presId="urn:microsoft.com/office/officeart/2005/8/layout/list1"/>
    <dgm:cxn modelId="{C3223E60-BD7A-4889-AFCD-01E663492387}" type="presParOf" srcId="{9E932778-9E47-454B-B92A-E14CAD8BA2BF}" destId="{1E6FAD65-D84D-411F-A4E7-DF542EBD4881}" srcOrd="11" destOrd="0" presId="urn:microsoft.com/office/officeart/2005/8/layout/list1"/>
    <dgm:cxn modelId="{3A8964F4-9338-4354-AA42-126A3D4EAE70}" type="presParOf" srcId="{9E932778-9E47-454B-B92A-E14CAD8BA2BF}" destId="{A4AD6DF6-6025-4B6E-8071-4CC2EA58371C}" srcOrd="12" destOrd="0" presId="urn:microsoft.com/office/officeart/2005/8/layout/list1"/>
    <dgm:cxn modelId="{6CFFFFA0-CA15-4BE1-98C1-7B07B69C0E5C}" type="presParOf" srcId="{A4AD6DF6-6025-4B6E-8071-4CC2EA58371C}" destId="{42EC2CFE-D5DA-4C50-A9D5-8B63C56CA68B}" srcOrd="0" destOrd="0" presId="urn:microsoft.com/office/officeart/2005/8/layout/list1"/>
    <dgm:cxn modelId="{05225B8E-6CDC-4411-A81A-A50E53CCAD66}" type="presParOf" srcId="{A4AD6DF6-6025-4B6E-8071-4CC2EA58371C}" destId="{B4490EFF-0CCC-4C0B-B407-322446783A73}" srcOrd="1" destOrd="0" presId="urn:microsoft.com/office/officeart/2005/8/layout/list1"/>
    <dgm:cxn modelId="{6972C605-DE8D-4D28-8C48-4B9D8B17A878}" type="presParOf" srcId="{9E932778-9E47-454B-B92A-E14CAD8BA2BF}" destId="{B4F70927-8C59-4822-8F1B-EC58B31F762E}" srcOrd="13" destOrd="0" presId="urn:microsoft.com/office/officeart/2005/8/layout/list1"/>
    <dgm:cxn modelId="{B27747A0-FF0A-45B9-8208-0BE99B458F07}" type="presParOf" srcId="{9E932778-9E47-454B-B92A-E14CAD8BA2BF}" destId="{918ADEA3-3829-47CC-82D6-EB8DB28BC7B7}" srcOrd="14" destOrd="0" presId="urn:microsoft.com/office/officeart/2005/8/layout/list1"/>
    <dgm:cxn modelId="{5F780C01-8EF7-44F5-9FEB-B28FB924B126}" type="presParOf" srcId="{9E932778-9E47-454B-B92A-E14CAD8BA2BF}" destId="{D0A85B0A-448D-4E1D-878E-EC03A0C9EA04}" srcOrd="15" destOrd="0" presId="urn:microsoft.com/office/officeart/2005/8/layout/list1"/>
    <dgm:cxn modelId="{AF394CD3-EAF0-4A76-A753-C95269A65C26}" type="presParOf" srcId="{9E932778-9E47-454B-B92A-E14CAD8BA2BF}" destId="{1E91161B-9516-4E94-8EB8-ECB913BB3594}" srcOrd="16" destOrd="0" presId="urn:microsoft.com/office/officeart/2005/8/layout/list1"/>
    <dgm:cxn modelId="{F010B2D7-DAE4-414D-A8E6-67007209F4E9}" type="presParOf" srcId="{1E91161B-9516-4E94-8EB8-ECB913BB3594}" destId="{78B9C75F-C79F-4ADC-BCF7-E1533DCF5960}" srcOrd="0" destOrd="0" presId="urn:microsoft.com/office/officeart/2005/8/layout/list1"/>
    <dgm:cxn modelId="{02740CE0-F151-4732-B942-AD9B6ABBEE7D}" type="presParOf" srcId="{1E91161B-9516-4E94-8EB8-ECB913BB3594}" destId="{80FF683C-FC47-4ACE-BB59-F149A1E23EB7}" srcOrd="1" destOrd="0" presId="urn:microsoft.com/office/officeart/2005/8/layout/list1"/>
    <dgm:cxn modelId="{24D7F264-84B5-44A4-ACF0-9816A3969954}" type="presParOf" srcId="{9E932778-9E47-454B-B92A-E14CAD8BA2BF}" destId="{9F7826DB-77E2-42B5-88A3-BE035E2DC5DE}" srcOrd="17" destOrd="0" presId="urn:microsoft.com/office/officeart/2005/8/layout/list1"/>
    <dgm:cxn modelId="{66F00F2D-43D1-4C45-9DD3-E957437B91EB}" type="presParOf" srcId="{9E932778-9E47-454B-B92A-E14CAD8BA2BF}" destId="{FFBDEC2C-87AB-429A-92D4-7FDFE90B8093}" srcOrd="18" destOrd="0" presId="urn:microsoft.com/office/officeart/2005/8/layout/list1"/>
    <dgm:cxn modelId="{461868BE-1DCA-46D5-B52C-E8FEC19DC6D3}" type="presParOf" srcId="{9E932778-9E47-454B-B92A-E14CAD8BA2BF}" destId="{B753A21A-1167-4A00-B637-79774276A5D7}" srcOrd="19" destOrd="0" presId="urn:microsoft.com/office/officeart/2005/8/layout/list1"/>
    <dgm:cxn modelId="{348252D1-7C70-4FD2-87BD-57A5BFD37956}" type="presParOf" srcId="{9E932778-9E47-454B-B92A-E14CAD8BA2BF}" destId="{1D78DF4E-0FBD-4974-8214-F975A3A6BDBF}" srcOrd="20" destOrd="0" presId="urn:microsoft.com/office/officeart/2005/8/layout/list1"/>
    <dgm:cxn modelId="{C76CBE74-6ABE-412B-A6D4-D25B82FBCAF3}" type="presParOf" srcId="{1D78DF4E-0FBD-4974-8214-F975A3A6BDBF}" destId="{D2BA028B-4C53-4229-A795-57DC2CBD2F3F}" srcOrd="0" destOrd="0" presId="urn:microsoft.com/office/officeart/2005/8/layout/list1"/>
    <dgm:cxn modelId="{BE4C8F24-EAB6-46C7-AEB6-5D5F8558F99C}" type="presParOf" srcId="{1D78DF4E-0FBD-4974-8214-F975A3A6BDBF}" destId="{C19C7F6A-A014-4423-ADED-E3FFE3F43EF9}" srcOrd="1" destOrd="0" presId="urn:microsoft.com/office/officeart/2005/8/layout/list1"/>
    <dgm:cxn modelId="{91720E28-EEB2-4F6A-A6A0-803CD010C2F9}" type="presParOf" srcId="{9E932778-9E47-454B-B92A-E14CAD8BA2BF}" destId="{624E0EBB-4B19-4C39-895E-9A33E588AF48}" srcOrd="21" destOrd="0" presId="urn:microsoft.com/office/officeart/2005/8/layout/list1"/>
    <dgm:cxn modelId="{688D3A7D-A433-4A8F-AAC5-5C43B50B3038}" type="presParOf" srcId="{9E932778-9E47-454B-B92A-E14CAD8BA2BF}" destId="{E6420511-FB07-469A-BA55-4B80CDD5ED7F}"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CFED2-86D6-49C9-808F-5CBE96837A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FR"/>
        </a:p>
      </dgm:t>
    </dgm:pt>
    <dgm:pt modelId="{E15456DB-3820-43D7-BA4C-1E18DA859D75}">
      <dgm:prSet phldrT="[Texte]"/>
      <dgm:spPr>
        <a:solidFill>
          <a:schemeClr val="accent2">
            <a:lumMod val="40000"/>
            <a:lumOff val="60000"/>
          </a:schemeClr>
        </a:solidFill>
      </dgm:spPr>
      <dgm:t>
        <a:bodyPr/>
        <a:lstStyle/>
        <a:p>
          <a:r>
            <a:rPr lang="fr-FR" b="1" dirty="0">
              <a:solidFill>
                <a:schemeClr val="tx1"/>
              </a:solidFill>
            </a:rPr>
            <a:t>1: </a:t>
          </a:r>
          <a:r>
            <a:rPr lang="fr-FR" b="1" u="none" dirty="0">
              <a:solidFill>
                <a:schemeClr val="tx1"/>
              </a:solidFill>
            </a:rPr>
            <a:t>U</a:t>
          </a:r>
          <a:r>
            <a:rPr lang="fr-FR" b="1" i="0" dirty="0">
              <a:solidFill>
                <a:schemeClr val="tx1"/>
              </a:solidFill>
            </a:rPr>
            <a:t>n court-métrage « Bulle. Un voyage en </a:t>
          </a:r>
          <a:r>
            <a:rPr lang="fr-FR" b="1" i="0" dirty="0" err="1">
              <a:solidFill>
                <a:schemeClr val="tx1"/>
              </a:solidFill>
            </a:rPr>
            <a:t>Autistan</a:t>
          </a:r>
          <a:r>
            <a:rPr lang="fr-FR" b="1" i="0" dirty="0">
              <a:solidFill>
                <a:schemeClr val="tx1"/>
              </a:solidFill>
            </a:rPr>
            <a:t> »</a:t>
          </a:r>
          <a:r>
            <a:rPr lang="fr-FR" b="0" i="0" dirty="0">
              <a:solidFill>
                <a:schemeClr val="tx1"/>
              </a:solidFill>
            </a:rPr>
            <a:t>  raconte de manière décalée, les expériences des personnes avec autisme pour accéder à l’emploi en valorisant leurs atouts. </a:t>
          </a:r>
        </a:p>
        <a:p>
          <a:r>
            <a:rPr lang="fr-FR" b="0" i="0" dirty="0">
              <a:solidFill>
                <a:schemeClr val="tx1"/>
              </a:solidFill>
            </a:rPr>
            <a:t>Plusieurs séquences: Quelles motivations pour travailler? A la recherche d’un travail. Autour de la machine à café. Des atouts précieux. La diversité des compétences</a:t>
          </a:r>
          <a:endParaRPr lang="fr-FR" dirty="0">
            <a:solidFill>
              <a:schemeClr val="tx1"/>
            </a:solidFill>
          </a:endParaRPr>
        </a:p>
      </dgm:t>
    </dgm:pt>
    <dgm:pt modelId="{99D60289-A2B9-4187-9423-92A4BC95E536}" type="parTrans" cxnId="{6CCAF20B-ABFC-45D7-8860-E40BA839935D}">
      <dgm:prSet/>
      <dgm:spPr/>
      <dgm:t>
        <a:bodyPr/>
        <a:lstStyle/>
        <a:p>
          <a:endParaRPr lang="fr-FR">
            <a:solidFill>
              <a:schemeClr val="tx1"/>
            </a:solidFill>
          </a:endParaRPr>
        </a:p>
      </dgm:t>
    </dgm:pt>
    <dgm:pt modelId="{9D6C57EB-AEE2-4AA0-ABC6-739413CE890F}" type="sibTrans" cxnId="{6CCAF20B-ABFC-45D7-8860-E40BA839935D}">
      <dgm:prSet/>
      <dgm:spPr/>
      <dgm:t>
        <a:bodyPr/>
        <a:lstStyle/>
        <a:p>
          <a:endParaRPr lang="fr-FR">
            <a:solidFill>
              <a:schemeClr val="tx1"/>
            </a:solidFill>
          </a:endParaRPr>
        </a:p>
      </dgm:t>
    </dgm:pt>
    <dgm:pt modelId="{8BFC4DE6-3742-4CB8-B6D5-64C3AB96EE0B}">
      <dgm:prSet phldrT="[Texte]"/>
      <dgm:spPr>
        <a:solidFill>
          <a:schemeClr val="accent3">
            <a:lumMod val="40000"/>
            <a:lumOff val="60000"/>
          </a:schemeClr>
        </a:solidFill>
      </dgm:spPr>
      <dgm:t>
        <a:bodyPr anchor="t"/>
        <a:lstStyle/>
        <a:p>
          <a:endParaRPr lang="fr-FR" b="1" i="0" dirty="0">
            <a:solidFill>
              <a:schemeClr val="tx1"/>
            </a:solidFill>
          </a:endParaRPr>
        </a:p>
        <a:p>
          <a:r>
            <a:rPr lang="fr-FR" b="1" i="0" dirty="0">
              <a:solidFill>
                <a:schemeClr val="tx1"/>
              </a:solidFill>
            </a:rPr>
            <a:t>2: Une plaquette « Emploi et autisme, pourquoi pas ? »</a:t>
          </a:r>
          <a:r>
            <a:rPr lang="fr-FR" b="0" i="0" dirty="0">
              <a:solidFill>
                <a:schemeClr val="tx1"/>
              </a:solidFill>
            </a:rPr>
            <a:t> résumant les particularités des personnes avec autisme et leurs atouts dans un contexte de travail</a:t>
          </a:r>
          <a:endParaRPr lang="fr-FR" dirty="0">
            <a:solidFill>
              <a:schemeClr val="tx1"/>
            </a:solidFill>
          </a:endParaRPr>
        </a:p>
      </dgm:t>
    </dgm:pt>
    <dgm:pt modelId="{61E86096-B629-4812-AF40-AC27CB1F3E33}" type="parTrans" cxnId="{86B4BFA4-9FAD-49C6-9768-63800BC3D584}">
      <dgm:prSet/>
      <dgm:spPr/>
      <dgm:t>
        <a:bodyPr/>
        <a:lstStyle/>
        <a:p>
          <a:endParaRPr lang="fr-FR">
            <a:solidFill>
              <a:schemeClr val="tx1"/>
            </a:solidFill>
          </a:endParaRPr>
        </a:p>
      </dgm:t>
    </dgm:pt>
    <dgm:pt modelId="{4B44E9AB-96D9-40DA-9C0F-84A3CC6BFF71}" type="sibTrans" cxnId="{86B4BFA4-9FAD-49C6-9768-63800BC3D584}">
      <dgm:prSet/>
      <dgm:spPr/>
      <dgm:t>
        <a:bodyPr/>
        <a:lstStyle/>
        <a:p>
          <a:endParaRPr lang="fr-FR">
            <a:solidFill>
              <a:schemeClr val="tx1"/>
            </a:solidFill>
          </a:endParaRPr>
        </a:p>
      </dgm:t>
    </dgm:pt>
    <dgm:pt modelId="{449D8217-279D-4599-B72F-B1772998758A}">
      <dgm:prSet phldrT="[Texte]"/>
      <dgm:spPr>
        <a:solidFill>
          <a:schemeClr val="accent4">
            <a:lumMod val="40000"/>
            <a:lumOff val="60000"/>
          </a:schemeClr>
        </a:solidFill>
      </dgm:spPr>
      <dgm:t>
        <a:bodyPr anchor="t"/>
        <a:lstStyle/>
        <a:p>
          <a:endParaRPr lang="fr-FR" b="1" i="0" dirty="0">
            <a:solidFill>
              <a:schemeClr val="tx1"/>
            </a:solidFill>
          </a:endParaRPr>
        </a:p>
        <a:p>
          <a:r>
            <a:rPr lang="fr-FR" b="1" i="0" dirty="0">
              <a:solidFill>
                <a:schemeClr val="tx1"/>
              </a:solidFill>
            </a:rPr>
            <a:t>3: Un support numérique de présentation</a:t>
          </a:r>
          <a:r>
            <a:rPr lang="fr-FR" b="0" i="0" dirty="0">
              <a:solidFill>
                <a:schemeClr val="tx1"/>
              </a:solidFill>
            </a:rPr>
            <a:t> « Autisme et emploi » pour sensibiliser à l’autisme</a:t>
          </a:r>
          <a:endParaRPr lang="fr-FR" dirty="0">
            <a:solidFill>
              <a:schemeClr val="tx1"/>
            </a:solidFill>
          </a:endParaRPr>
        </a:p>
      </dgm:t>
    </dgm:pt>
    <dgm:pt modelId="{EA737484-093E-4600-90D1-B3731D7BAA2C}" type="parTrans" cxnId="{E3231F82-029E-459B-BDD3-ACF97AA66278}">
      <dgm:prSet/>
      <dgm:spPr/>
      <dgm:t>
        <a:bodyPr/>
        <a:lstStyle/>
        <a:p>
          <a:endParaRPr lang="fr-FR">
            <a:solidFill>
              <a:schemeClr val="tx1"/>
            </a:solidFill>
          </a:endParaRPr>
        </a:p>
      </dgm:t>
    </dgm:pt>
    <dgm:pt modelId="{C16FD0C2-FE3D-4420-80EE-2673485D18D3}" type="sibTrans" cxnId="{E3231F82-029E-459B-BDD3-ACF97AA66278}">
      <dgm:prSet/>
      <dgm:spPr/>
      <dgm:t>
        <a:bodyPr/>
        <a:lstStyle/>
        <a:p>
          <a:endParaRPr lang="fr-FR">
            <a:solidFill>
              <a:schemeClr val="tx1"/>
            </a:solidFill>
          </a:endParaRPr>
        </a:p>
      </dgm:t>
    </dgm:pt>
    <dgm:pt modelId="{61485BB4-264F-4CD0-98C4-AFD2BBC8D981}">
      <dgm:prSet phldrT="[Texte]"/>
      <dgm:spPr>
        <a:solidFill>
          <a:schemeClr val="accent5">
            <a:lumMod val="40000"/>
            <a:lumOff val="60000"/>
          </a:schemeClr>
        </a:solidFill>
      </dgm:spPr>
      <dgm:t>
        <a:bodyPr anchor="t"/>
        <a:lstStyle/>
        <a:p>
          <a:endParaRPr lang="fr-FR" b="1" i="0" dirty="0">
            <a:solidFill>
              <a:schemeClr val="tx1"/>
            </a:solidFill>
          </a:endParaRPr>
        </a:p>
        <a:p>
          <a:r>
            <a:rPr lang="fr-FR" b="1" i="0" dirty="0">
              <a:solidFill>
                <a:schemeClr val="tx1"/>
              </a:solidFill>
            </a:rPr>
            <a:t>4: Une boite découverte</a:t>
          </a:r>
          <a:r>
            <a:rPr lang="fr-FR" b="0" i="0" dirty="0">
              <a:solidFill>
                <a:schemeClr val="tx1"/>
              </a:solidFill>
            </a:rPr>
            <a:t> visant à apporter une perception de l’autisme « de l’intérieur », contenant 12 cartes, 3 jetons et 1 dépliant</a:t>
          </a:r>
          <a:endParaRPr lang="fr-FR" dirty="0">
            <a:solidFill>
              <a:schemeClr val="tx1"/>
            </a:solidFill>
          </a:endParaRPr>
        </a:p>
      </dgm:t>
    </dgm:pt>
    <dgm:pt modelId="{FCA936DA-9491-48AB-937F-1EE62F2AB1F7}" type="parTrans" cxnId="{38BD7DD3-B973-48C5-A759-F54806D6CD29}">
      <dgm:prSet/>
      <dgm:spPr/>
      <dgm:t>
        <a:bodyPr/>
        <a:lstStyle/>
        <a:p>
          <a:endParaRPr lang="fr-FR">
            <a:solidFill>
              <a:schemeClr val="tx1"/>
            </a:solidFill>
          </a:endParaRPr>
        </a:p>
      </dgm:t>
    </dgm:pt>
    <dgm:pt modelId="{4CAB915E-2F49-4F99-825A-2B34A41021ED}" type="sibTrans" cxnId="{38BD7DD3-B973-48C5-A759-F54806D6CD29}">
      <dgm:prSet/>
      <dgm:spPr/>
      <dgm:t>
        <a:bodyPr/>
        <a:lstStyle/>
        <a:p>
          <a:endParaRPr lang="fr-FR">
            <a:solidFill>
              <a:schemeClr val="tx1"/>
            </a:solidFill>
          </a:endParaRPr>
        </a:p>
      </dgm:t>
    </dgm:pt>
    <dgm:pt modelId="{9EC5A241-3E67-4FFD-910D-ACDD41FB2AC5}" type="pres">
      <dgm:prSet presAssocID="{6B5CFED2-86D6-49C9-808F-5CBE96837AEA}" presName="diagram" presStyleCnt="0">
        <dgm:presLayoutVars>
          <dgm:dir/>
          <dgm:resizeHandles val="exact"/>
        </dgm:presLayoutVars>
      </dgm:prSet>
      <dgm:spPr/>
    </dgm:pt>
    <dgm:pt modelId="{162D2C9A-6F4C-4AB5-AD41-E7E0F5157760}" type="pres">
      <dgm:prSet presAssocID="{E15456DB-3820-43D7-BA4C-1E18DA859D75}" presName="node" presStyleLbl="node1" presStyleIdx="0" presStyleCnt="4" custScaleX="123351" custLinFactNeighborX="-265" custLinFactNeighborY="4810">
        <dgm:presLayoutVars>
          <dgm:bulletEnabled val="1"/>
        </dgm:presLayoutVars>
      </dgm:prSet>
      <dgm:spPr/>
    </dgm:pt>
    <dgm:pt modelId="{A972FDE8-CB23-42E7-9A84-696289902010}" type="pres">
      <dgm:prSet presAssocID="{9D6C57EB-AEE2-4AA0-ABC6-739413CE890F}" presName="sibTrans" presStyleCnt="0"/>
      <dgm:spPr/>
    </dgm:pt>
    <dgm:pt modelId="{3EAE3F84-4E9C-4BC0-AEFC-0E00A9655820}" type="pres">
      <dgm:prSet presAssocID="{8BFC4DE6-3742-4CB8-B6D5-64C3AB96EE0B}" presName="node" presStyleLbl="node1" presStyleIdx="1" presStyleCnt="4" custScaleX="114942">
        <dgm:presLayoutVars>
          <dgm:bulletEnabled val="1"/>
        </dgm:presLayoutVars>
      </dgm:prSet>
      <dgm:spPr/>
    </dgm:pt>
    <dgm:pt modelId="{F559DD24-B43C-49F5-8017-FE35C190852E}" type="pres">
      <dgm:prSet presAssocID="{4B44E9AB-96D9-40DA-9C0F-84A3CC6BFF71}" presName="sibTrans" presStyleCnt="0"/>
      <dgm:spPr/>
    </dgm:pt>
    <dgm:pt modelId="{4A6C75C8-7D2E-4F07-8D7E-223D41DBAB87}" type="pres">
      <dgm:prSet presAssocID="{449D8217-279D-4599-B72F-B1772998758A}" presName="node" presStyleLbl="node1" presStyleIdx="2" presStyleCnt="4" custScaleX="120706">
        <dgm:presLayoutVars>
          <dgm:bulletEnabled val="1"/>
        </dgm:presLayoutVars>
      </dgm:prSet>
      <dgm:spPr/>
    </dgm:pt>
    <dgm:pt modelId="{A3DE7021-9CC0-4373-89A3-ABBADA6FE4A9}" type="pres">
      <dgm:prSet presAssocID="{C16FD0C2-FE3D-4420-80EE-2673485D18D3}" presName="sibTrans" presStyleCnt="0"/>
      <dgm:spPr/>
    </dgm:pt>
    <dgm:pt modelId="{C9E2C8EB-5E33-4186-8DF5-E5D533613B3C}" type="pres">
      <dgm:prSet presAssocID="{61485BB4-264F-4CD0-98C4-AFD2BBC8D981}" presName="node" presStyleLbl="node1" presStyleIdx="3" presStyleCnt="4" custScaleX="119405">
        <dgm:presLayoutVars>
          <dgm:bulletEnabled val="1"/>
        </dgm:presLayoutVars>
      </dgm:prSet>
      <dgm:spPr/>
    </dgm:pt>
  </dgm:ptLst>
  <dgm:cxnLst>
    <dgm:cxn modelId="{6CCAF20B-ABFC-45D7-8860-E40BA839935D}" srcId="{6B5CFED2-86D6-49C9-808F-5CBE96837AEA}" destId="{E15456DB-3820-43D7-BA4C-1E18DA859D75}" srcOrd="0" destOrd="0" parTransId="{99D60289-A2B9-4187-9423-92A4BC95E536}" sibTransId="{9D6C57EB-AEE2-4AA0-ABC6-739413CE890F}"/>
    <dgm:cxn modelId="{D0034D15-17F5-4600-8D2A-9A6967DAE3D8}" type="presOf" srcId="{61485BB4-264F-4CD0-98C4-AFD2BBC8D981}" destId="{C9E2C8EB-5E33-4186-8DF5-E5D533613B3C}" srcOrd="0" destOrd="0" presId="urn:microsoft.com/office/officeart/2005/8/layout/default"/>
    <dgm:cxn modelId="{57AED936-205D-4680-9FB8-E34916DFAC6C}" type="presOf" srcId="{449D8217-279D-4599-B72F-B1772998758A}" destId="{4A6C75C8-7D2E-4F07-8D7E-223D41DBAB87}" srcOrd="0" destOrd="0" presId="urn:microsoft.com/office/officeart/2005/8/layout/default"/>
    <dgm:cxn modelId="{35FFE43E-01A4-4247-A707-1D9ED4F269F3}" type="presOf" srcId="{E15456DB-3820-43D7-BA4C-1E18DA859D75}" destId="{162D2C9A-6F4C-4AB5-AD41-E7E0F5157760}" srcOrd="0" destOrd="0" presId="urn:microsoft.com/office/officeart/2005/8/layout/default"/>
    <dgm:cxn modelId="{E684726E-ADC2-4BB0-96C8-B01B81155C76}" type="presOf" srcId="{8BFC4DE6-3742-4CB8-B6D5-64C3AB96EE0B}" destId="{3EAE3F84-4E9C-4BC0-AEFC-0E00A9655820}" srcOrd="0" destOrd="0" presId="urn:microsoft.com/office/officeart/2005/8/layout/default"/>
    <dgm:cxn modelId="{E3231F82-029E-459B-BDD3-ACF97AA66278}" srcId="{6B5CFED2-86D6-49C9-808F-5CBE96837AEA}" destId="{449D8217-279D-4599-B72F-B1772998758A}" srcOrd="2" destOrd="0" parTransId="{EA737484-093E-4600-90D1-B3731D7BAA2C}" sibTransId="{C16FD0C2-FE3D-4420-80EE-2673485D18D3}"/>
    <dgm:cxn modelId="{7A587C84-637B-4420-BF04-C6D80DBBE943}" type="presOf" srcId="{6B5CFED2-86D6-49C9-808F-5CBE96837AEA}" destId="{9EC5A241-3E67-4FFD-910D-ACDD41FB2AC5}" srcOrd="0" destOrd="0" presId="urn:microsoft.com/office/officeart/2005/8/layout/default"/>
    <dgm:cxn modelId="{86B4BFA4-9FAD-49C6-9768-63800BC3D584}" srcId="{6B5CFED2-86D6-49C9-808F-5CBE96837AEA}" destId="{8BFC4DE6-3742-4CB8-B6D5-64C3AB96EE0B}" srcOrd="1" destOrd="0" parTransId="{61E86096-B629-4812-AF40-AC27CB1F3E33}" sibTransId="{4B44E9AB-96D9-40DA-9C0F-84A3CC6BFF71}"/>
    <dgm:cxn modelId="{38BD7DD3-B973-48C5-A759-F54806D6CD29}" srcId="{6B5CFED2-86D6-49C9-808F-5CBE96837AEA}" destId="{61485BB4-264F-4CD0-98C4-AFD2BBC8D981}" srcOrd="3" destOrd="0" parTransId="{FCA936DA-9491-48AB-937F-1EE62F2AB1F7}" sibTransId="{4CAB915E-2F49-4F99-825A-2B34A41021ED}"/>
    <dgm:cxn modelId="{28FB659C-7003-4D8B-A47D-46E27464FE69}" type="presParOf" srcId="{9EC5A241-3E67-4FFD-910D-ACDD41FB2AC5}" destId="{162D2C9A-6F4C-4AB5-AD41-E7E0F5157760}" srcOrd="0" destOrd="0" presId="urn:microsoft.com/office/officeart/2005/8/layout/default"/>
    <dgm:cxn modelId="{A2B334D5-81EF-469B-8978-B4FC01C1D95B}" type="presParOf" srcId="{9EC5A241-3E67-4FFD-910D-ACDD41FB2AC5}" destId="{A972FDE8-CB23-42E7-9A84-696289902010}" srcOrd="1" destOrd="0" presId="urn:microsoft.com/office/officeart/2005/8/layout/default"/>
    <dgm:cxn modelId="{926A614E-048E-49A7-8A9C-29A6887657C8}" type="presParOf" srcId="{9EC5A241-3E67-4FFD-910D-ACDD41FB2AC5}" destId="{3EAE3F84-4E9C-4BC0-AEFC-0E00A9655820}" srcOrd="2" destOrd="0" presId="urn:microsoft.com/office/officeart/2005/8/layout/default"/>
    <dgm:cxn modelId="{68597C34-E552-4106-8877-A1595E8C8820}" type="presParOf" srcId="{9EC5A241-3E67-4FFD-910D-ACDD41FB2AC5}" destId="{F559DD24-B43C-49F5-8017-FE35C190852E}" srcOrd="3" destOrd="0" presId="urn:microsoft.com/office/officeart/2005/8/layout/default"/>
    <dgm:cxn modelId="{E481F6BA-BC8A-4706-9DB7-6FBA84EC0DCE}" type="presParOf" srcId="{9EC5A241-3E67-4FFD-910D-ACDD41FB2AC5}" destId="{4A6C75C8-7D2E-4F07-8D7E-223D41DBAB87}" srcOrd="4" destOrd="0" presId="urn:microsoft.com/office/officeart/2005/8/layout/default"/>
    <dgm:cxn modelId="{99311782-05D7-4500-9199-D62842AFF63F}" type="presParOf" srcId="{9EC5A241-3E67-4FFD-910D-ACDD41FB2AC5}" destId="{A3DE7021-9CC0-4373-89A3-ABBADA6FE4A9}" srcOrd="5" destOrd="0" presId="urn:microsoft.com/office/officeart/2005/8/layout/default"/>
    <dgm:cxn modelId="{79F6BF28-6124-4905-B54B-D327910781A0}" type="presParOf" srcId="{9EC5A241-3E67-4FFD-910D-ACDD41FB2AC5}" destId="{C9E2C8EB-5E33-4186-8DF5-E5D533613B3C}"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A0D239-FA07-4001-B93B-083160FAFFA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2F30C328-8772-4040-A277-A55B4B3DD5EB}">
      <dgm:prSet phldrT="[Texte]"/>
      <dgm:spPr/>
      <dgm:t>
        <a:bodyPr/>
        <a:lstStyle/>
        <a:p>
          <a:pPr>
            <a:buFont typeface="Wingdings" panose="05000000000000000000" pitchFamily="2" charset="2"/>
            <a:buChar char="Ø"/>
          </a:pPr>
          <a:r>
            <a:rPr lang="fr-FR" dirty="0">
              <a:solidFill>
                <a:schemeClr val="bg1"/>
              </a:solidFill>
            </a:rPr>
            <a:t>Signature d’une charte d’engagement entre le CRA Champagne-Ardenne et le futur utilisateur</a:t>
          </a:r>
        </a:p>
      </dgm:t>
    </dgm:pt>
    <dgm:pt modelId="{AF303C08-6D8F-4C5B-9216-4A4A8F91656C}" type="parTrans" cxnId="{78A3C5B3-261E-44FC-9E84-A6EF93B6A9F3}">
      <dgm:prSet/>
      <dgm:spPr/>
      <dgm:t>
        <a:bodyPr/>
        <a:lstStyle/>
        <a:p>
          <a:endParaRPr lang="fr-FR">
            <a:solidFill>
              <a:schemeClr val="bg1"/>
            </a:solidFill>
          </a:endParaRPr>
        </a:p>
      </dgm:t>
    </dgm:pt>
    <dgm:pt modelId="{77CD9866-9AD7-477C-876E-6FF4BCF5222E}" type="sibTrans" cxnId="{78A3C5B3-261E-44FC-9E84-A6EF93B6A9F3}">
      <dgm:prSet/>
      <dgm:spPr/>
      <dgm:t>
        <a:bodyPr/>
        <a:lstStyle/>
        <a:p>
          <a:endParaRPr lang="fr-FR">
            <a:solidFill>
              <a:schemeClr val="bg1"/>
            </a:solidFill>
          </a:endParaRPr>
        </a:p>
      </dgm:t>
    </dgm:pt>
    <dgm:pt modelId="{2871C254-E292-4DED-8456-46AB932A7776}">
      <dgm:prSet phldrT="[Texte]"/>
      <dgm:spPr/>
      <dgm:t>
        <a:bodyPr/>
        <a:lstStyle/>
        <a:p>
          <a:pPr>
            <a:buFont typeface="Wingdings" panose="05000000000000000000" pitchFamily="2" charset="2"/>
            <a:buChar char="Ø"/>
          </a:pPr>
          <a:r>
            <a:rPr lang="fr-FR" dirty="0">
              <a:solidFill>
                <a:schemeClr val="bg1"/>
              </a:solidFill>
            </a:rPr>
            <a:t>Sensibilisation à l’autisme d’une durée de 3h délivrée par  le CRA Champagne-Ardenne </a:t>
          </a:r>
        </a:p>
      </dgm:t>
    </dgm:pt>
    <dgm:pt modelId="{DAB9083F-EF23-4871-94B1-EEF70DB06C28}" type="parTrans" cxnId="{C9110F13-73B6-4855-A358-08986D378E39}">
      <dgm:prSet/>
      <dgm:spPr/>
      <dgm:t>
        <a:bodyPr/>
        <a:lstStyle/>
        <a:p>
          <a:endParaRPr lang="fr-FR">
            <a:solidFill>
              <a:schemeClr val="bg1"/>
            </a:solidFill>
          </a:endParaRPr>
        </a:p>
      </dgm:t>
    </dgm:pt>
    <dgm:pt modelId="{22C30797-B587-47E8-97FC-471B7C3602B6}" type="sibTrans" cxnId="{C9110F13-73B6-4855-A358-08986D378E39}">
      <dgm:prSet/>
      <dgm:spPr/>
      <dgm:t>
        <a:bodyPr/>
        <a:lstStyle/>
        <a:p>
          <a:endParaRPr lang="fr-FR">
            <a:solidFill>
              <a:schemeClr val="bg1"/>
            </a:solidFill>
          </a:endParaRPr>
        </a:p>
      </dgm:t>
    </dgm:pt>
    <dgm:pt modelId="{DE717DDD-93D1-47F5-82D0-607B6A483616}">
      <dgm:prSet phldrT="[Texte]"/>
      <dgm:spPr/>
      <dgm:t>
        <a:bodyPr/>
        <a:lstStyle/>
        <a:p>
          <a:pPr>
            <a:buFont typeface="Wingdings" panose="05000000000000000000" pitchFamily="2" charset="2"/>
            <a:buChar char="Ø"/>
          </a:pPr>
          <a:r>
            <a:rPr lang="fr-FR" dirty="0">
              <a:solidFill>
                <a:schemeClr val="bg1"/>
              </a:solidFill>
            </a:rPr>
            <a:t>Pour vérifier les connaissances de base acquises lors de la sensibilisation un questionnaire d’évaluation individuelle est soumis à l’utilisateur</a:t>
          </a:r>
        </a:p>
      </dgm:t>
    </dgm:pt>
    <dgm:pt modelId="{B6E34D6C-3DF5-42F4-92F2-4269F80278EB}" type="parTrans" cxnId="{400CB176-2E35-4182-931A-DACCA5307C72}">
      <dgm:prSet/>
      <dgm:spPr/>
      <dgm:t>
        <a:bodyPr/>
        <a:lstStyle/>
        <a:p>
          <a:endParaRPr lang="fr-FR">
            <a:solidFill>
              <a:schemeClr val="bg1"/>
            </a:solidFill>
          </a:endParaRPr>
        </a:p>
      </dgm:t>
    </dgm:pt>
    <dgm:pt modelId="{827E9BB6-6BE9-4C0B-A6A3-95F630DF74CC}" type="sibTrans" cxnId="{400CB176-2E35-4182-931A-DACCA5307C72}">
      <dgm:prSet/>
      <dgm:spPr/>
      <dgm:t>
        <a:bodyPr/>
        <a:lstStyle/>
        <a:p>
          <a:endParaRPr lang="fr-FR">
            <a:solidFill>
              <a:schemeClr val="bg1"/>
            </a:solidFill>
          </a:endParaRPr>
        </a:p>
      </dgm:t>
    </dgm:pt>
    <dgm:pt modelId="{9EDDD709-6AB0-4070-83B7-F7CB4D490CA4}">
      <dgm:prSet/>
      <dgm:spPr/>
      <dgm:t>
        <a:bodyPr/>
        <a:lstStyle/>
        <a:p>
          <a:r>
            <a:rPr lang="fr-FR" dirty="0">
              <a:solidFill>
                <a:schemeClr val="bg1"/>
              </a:solidFill>
            </a:rPr>
            <a:t>Lorsque toutes les conditions sont remplies, l’utilisateur pourra à son tour réaliser des sensibilisations sur l’autisme, à l’aide du KIT’COM® auprès des employeurs</a:t>
          </a:r>
        </a:p>
      </dgm:t>
    </dgm:pt>
    <dgm:pt modelId="{9078FDCB-99A6-4C42-A86A-350CCD5D56FB}" type="parTrans" cxnId="{99C74D5F-7CDF-4815-9AB2-2B02594EE6B9}">
      <dgm:prSet/>
      <dgm:spPr/>
      <dgm:t>
        <a:bodyPr/>
        <a:lstStyle/>
        <a:p>
          <a:endParaRPr lang="fr-FR">
            <a:solidFill>
              <a:schemeClr val="bg1"/>
            </a:solidFill>
          </a:endParaRPr>
        </a:p>
      </dgm:t>
    </dgm:pt>
    <dgm:pt modelId="{F90228EE-3580-4D71-92EE-8F4A2D3BD2E3}" type="sibTrans" cxnId="{99C74D5F-7CDF-4815-9AB2-2B02594EE6B9}">
      <dgm:prSet/>
      <dgm:spPr/>
      <dgm:t>
        <a:bodyPr/>
        <a:lstStyle/>
        <a:p>
          <a:endParaRPr lang="fr-FR">
            <a:solidFill>
              <a:schemeClr val="bg1"/>
            </a:solidFill>
          </a:endParaRPr>
        </a:p>
      </dgm:t>
    </dgm:pt>
    <dgm:pt modelId="{1651C64C-A915-4104-A9C0-2CA321A7BE1C}">
      <dgm:prSet/>
      <dgm:spPr/>
      <dgm:t>
        <a:bodyPr/>
        <a:lstStyle/>
        <a:p>
          <a:r>
            <a:rPr lang="fr-FR" dirty="0">
              <a:solidFill>
                <a:schemeClr val="bg1"/>
              </a:solidFill>
            </a:rPr>
            <a:t>Pour évaluer la diffusion du KIT’COM à PROPOS d’autisme sur le territoire régional,  l’utilisateur s’engage à communiquer annuellement un tableau de suivi des actions au CRA Champagne-Ardenne qui transmettra les informations au GNCRA</a:t>
          </a:r>
        </a:p>
      </dgm:t>
    </dgm:pt>
    <dgm:pt modelId="{94022EBA-6C54-4E20-80C2-0F7C8FC9C160}" type="parTrans" cxnId="{429CC54F-868F-4AA4-9380-3FC2338D527E}">
      <dgm:prSet/>
      <dgm:spPr/>
      <dgm:t>
        <a:bodyPr/>
        <a:lstStyle/>
        <a:p>
          <a:endParaRPr lang="fr-FR">
            <a:solidFill>
              <a:schemeClr val="bg1"/>
            </a:solidFill>
          </a:endParaRPr>
        </a:p>
      </dgm:t>
    </dgm:pt>
    <dgm:pt modelId="{9EA560AD-CFCB-4255-9DAE-F733091D44F3}" type="sibTrans" cxnId="{429CC54F-868F-4AA4-9380-3FC2338D527E}">
      <dgm:prSet/>
      <dgm:spPr/>
      <dgm:t>
        <a:bodyPr/>
        <a:lstStyle/>
        <a:p>
          <a:endParaRPr lang="fr-FR">
            <a:solidFill>
              <a:schemeClr val="bg1"/>
            </a:solidFill>
          </a:endParaRPr>
        </a:p>
      </dgm:t>
    </dgm:pt>
    <dgm:pt modelId="{4876AFE5-3DF9-4A55-8659-2105231AEB49}" type="pres">
      <dgm:prSet presAssocID="{C3A0D239-FA07-4001-B93B-083160FAFFA3}" presName="Name0" presStyleCnt="0">
        <dgm:presLayoutVars>
          <dgm:chMax val="7"/>
          <dgm:chPref val="7"/>
          <dgm:dir/>
        </dgm:presLayoutVars>
      </dgm:prSet>
      <dgm:spPr/>
    </dgm:pt>
    <dgm:pt modelId="{DB0E5C2C-4490-4743-BE0E-B19F96232581}" type="pres">
      <dgm:prSet presAssocID="{C3A0D239-FA07-4001-B93B-083160FAFFA3}" presName="Name1" presStyleCnt="0"/>
      <dgm:spPr/>
    </dgm:pt>
    <dgm:pt modelId="{23C94CEB-02CF-46A6-AFD3-80659AD0621C}" type="pres">
      <dgm:prSet presAssocID="{C3A0D239-FA07-4001-B93B-083160FAFFA3}" presName="cycle" presStyleCnt="0"/>
      <dgm:spPr/>
    </dgm:pt>
    <dgm:pt modelId="{C9719FBB-33EB-4592-B3E8-7A203F770009}" type="pres">
      <dgm:prSet presAssocID="{C3A0D239-FA07-4001-B93B-083160FAFFA3}" presName="srcNode" presStyleLbl="node1" presStyleIdx="0" presStyleCnt="5"/>
      <dgm:spPr/>
    </dgm:pt>
    <dgm:pt modelId="{FC668463-D708-44B7-9113-9483FA41E7EC}" type="pres">
      <dgm:prSet presAssocID="{C3A0D239-FA07-4001-B93B-083160FAFFA3}" presName="conn" presStyleLbl="parChTrans1D2" presStyleIdx="0" presStyleCnt="1"/>
      <dgm:spPr/>
    </dgm:pt>
    <dgm:pt modelId="{8026A92B-A8FC-4DC4-937C-0D62673226A2}" type="pres">
      <dgm:prSet presAssocID="{C3A0D239-FA07-4001-B93B-083160FAFFA3}" presName="extraNode" presStyleLbl="node1" presStyleIdx="0" presStyleCnt="5"/>
      <dgm:spPr/>
    </dgm:pt>
    <dgm:pt modelId="{8188AF86-A7A4-4EE1-B90D-F682D81B6ED2}" type="pres">
      <dgm:prSet presAssocID="{C3A0D239-FA07-4001-B93B-083160FAFFA3}" presName="dstNode" presStyleLbl="node1" presStyleIdx="0" presStyleCnt="5"/>
      <dgm:spPr/>
    </dgm:pt>
    <dgm:pt modelId="{7F3B05C7-3901-49EE-AEC8-098FE04F9E00}" type="pres">
      <dgm:prSet presAssocID="{2F30C328-8772-4040-A277-A55B4B3DD5EB}" presName="text_1" presStyleLbl="node1" presStyleIdx="0" presStyleCnt="5">
        <dgm:presLayoutVars>
          <dgm:bulletEnabled val="1"/>
        </dgm:presLayoutVars>
      </dgm:prSet>
      <dgm:spPr/>
    </dgm:pt>
    <dgm:pt modelId="{B341928D-ED0B-4D6B-A2D6-86AD25FD9074}" type="pres">
      <dgm:prSet presAssocID="{2F30C328-8772-4040-A277-A55B4B3DD5EB}" presName="accent_1" presStyleCnt="0"/>
      <dgm:spPr/>
    </dgm:pt>
    <dgm:pt modelId="{6EA9E5A9-F75C-4468-9B11-8AEEC48A645A}" type="pres">
      <dgm:prSet presAssocID="{2F30C328-8772-4040-A277-A55B4B3DD5EB}" presName="accentRepeatNode" presStyleLbl="solidFgAcc1" presStyleIdx="0" presStyleCnt="5"/>
      <dgm:spPr/>
    </dgm:pt>
    <dgm:pt modelId="{D70FF993-EAF0-4CD0-805B-9AB982772C42}" type="pres">
      <dgm:prSet presAssocID="{2871C254-E292-4DED-8456-46AB932A7776}" presName="text_2" presStyleLbl="node1" presStyleIdx="1" presStyleCnt="5">
        <dgm:presLayoutVars>
          <dgm:bulletEnabled val="1"/>
        </dgm:presLayoutVars>
      </dgm:prSet>
      <dgm:spPr/>
    </dgm:pt>
    <dgm:pt modelId="{E1D8B7A1-C13A-4729-B45A-18811E875D5A}" type="pres">
      <dgm:prSet presAssocID="{2871C254-E292-4DED-8456-46AB932A7776}" presName="accent_2" presStyleCnt="0"/>
      <dgm:spPr/>
    </dgm:pt>
    <dgm:pt modelId="{B489FD82-53FB-41CE-8038-E6EDF6C3F2A9}" type="pres">
      <dgm:prSet presAssocID="{2871C254-E292-4DED-8456-46AB932A7776}" presName="accentRepeatNode" presStyleLbl="solidFgAcc1" presStyleIdx="1" presStyleCnt="5"/>
      <dgm:spPr/>
    </dgm:pt>
    <dgm:pt modelId="{630C38C3-EB97-4C8E-90D7-EDCDCBF9C8CE}" type="pres">
      <dgm:prSet presAssocID="{DE717DDD-93D1-47F5-82D0-607B6A483616}" presName="text_3" presStyleLbl="node1" presStyleIdx="2" presStyleCnt="5">
        <dgm:presLayoutVars>
          <dgm:bulletEnabled val="1"/>
        </dgm:presLayoutVars>
      </dgm:prSet>
      <dgm:spPr/>
    </dgm:pt>
    <dgm:pt modelId="{AD815A7E-923E-4736-8AA5-8B6EBB1CB68D}" type="pres">
      <dgm:prSet presAssocID="{DE717DDD-93D1-47F5-82D0-607B6A483616}" presName="accent_3" presStyleCnt="0"/>
      <dgm:spPr/>
    </dgm:pt>
    <dgm:pt modelId="{1DA57A9F-BA0E-4E9A-88F9-C0CA029F0058}" type="pres">
      <dgm:prSet presAssocID="{DE717DDD-93D1-47F5-82D0-607B6A483616}" presName="accentRepeatNode" presStyleLbl="solidFgAcc1" presStyleIdx="2" presStyleCnt="5"/>
      <dgm:spPr/>
    </dgm:pt>
    <dgm:pt modelId="{F7B4A4B0-E841-4C15-B99C-3DA4D6F306F9}" type="pres">
      <dgm:prSet presAssocID="{9EDDD709-6AB0-4070-83B7-F7CB4D490CA4}" presName="text_4" presStyleLbl="node1" presStyleIdx="3" presStyleCnt="5">
        <dgm:presLayoutVars>
          <dgm:bulletEnabled val="1"/>
        </dgm:presLayoutVars>
      </dgm:prSet>
      <dgm:spPr/>
    </dgm:pt>
    <dgm:pt modelId="{C8C628BE-AFC2-4618-BEA4-75C7889783E6}" type="pres">
      <dgm:prSet presAssocID="{9EDDD709-6AB0-4070-83B7-F7CB4D490CA4}" presName="accent_4" presStyleCnt="0"/>
      <dgm:spPr/>
    </dgm:pt>
    <dgm:pt modelId="{784D2417-CCE5-40BE-8449-2D9F54BB6ED7}" type="pres">
      <dgm:prSet presAssocID="{9EDDD709-6AB0-4070-83B7-F7CB4D490CA4}" presName="accentRepeatNode" presStyleLbl="solidFgAcc1" presStyleIdx="3" presStyleCnt="5"/>
      <dgm:spPr/>
    </dgm:pt>
    <dgm:pt modelId="{BA89C0CA-0A2A-4695-88B1-FD3E87697BCE}" type="pres">
      <dgm:prSet presAssocID="{1651C64C-A915-4104-A9C0-2CA321A7BE1C}" presName="text_5" presStyleLbl="node1" presStyleIdx="4" presStyleCnt="5">
        <dgm:presLayoutVars>
          <dgm:bulletEnabled val="1"/>
        </dgm:presLayoutVars>
      </dgm:prSet>
      <dgm:spPr/>
    </dgm:pt>
    <dgm:pt modelId="{94F42403-40F2-4D6D-BD43-6B0C0B5EA09C}" type="pres">
      <dgm:prSet presAssocID="{1651C64C-A915-4104-A9C0-2CA321A7BE1C}" presName="accent_5" presStyleCnt="0"/>
      <dgm:spPr/>
    </dgm:pt>
    <dgm:pt modelId="{6211C51C-C2D5-4E15-938C-F992F66DE57A}" type="pres">
      <dgm:prSet presAssocID="{1651C64C-A915-4104-A9C0-2CA321A7BE1C}" presName="accentRepeatNode" presStyleLbl="solidFgAcc1" presStyleIdx="4" presStyleCnt="5"/>
      <dgm:spPr/>
    </dgm:pt>
  </dgm:ptLst>
  <dgm:cxnLst>
    <dgm:cxn modelId="{C9110F13-73B6-4855-A358-08986D378E39}" srcId="{C3A0D239-FA07-4001-B93B-083160FAFFA3}" destId="{2871C254-E292-4DED-8456-46AB932A7776}" srcOrd="1" destOrd="0" parTransId="{DAB9083F-EF23-4871-94B1-EEF70DB06C28}" sibTransId="{22C30797-B587-47E8-97FC-471B7C3602B6}"/>
    <dgm:cxn modelId="{20D9DB19-42AE-4425-B910-9B07DF767438}" type="presOf" srcId="{2F30C328-8772-4040-A277-A55B4B3DD5EB}" destId="{7F3B05C7-3901-49EE-AEC8-098FE04F9E00}" srcOrd="0" destOrd="0" presId="urn:microsoft.com/office/officeart/2008/layout/VerticalCurvedList"/>
    <dgm:cxn modelId="{0B8A0F3B-EF0E-4E60-B4F7-3EE0A0342E54}" type="presOf" srcId="{1651C64C-A915-4104-A9C0-2CA321A7BE1C}" destId="{BA89C0CA-0A2A-4695-88B1-FD3E87697BCE}" srcOrd="0" destOrd="0" presId="urn:microsoft.com/office/officeart/2008/layout/VerticalCurvedList"/>
    <dgm:cxn modelId="{3BD8AF5D-4B4E-4F21-8D9F-F508AF73F18B}" type="presOf" srcId="{C3A0D239-FA07-4001-B93B-083160FAFFA3}" destId="{4876AFE5-3DF9-4A55-8659-2105231AEB49}" srcOrd="0" destOrd="0" presId="urn:microsoft.com/office/officeart/2008/layout/VerticalCurvedList"/>
    <dgm:cxn modelId="{99C74D5F-7CDF-4815-9AB2-2B02594EE6B9}" srcId="{C3A0D239-FA07-4001-B93B-083160FAFFA3}" destId="{9EDDD709-6AB0-4070-83B7-F7CB4D490CA4}" srcOrd="3" destOrd="0" parTransId="{9078FDCB-99A6-4C42-A86A-350CCD5D56FB}" sibTransId="{F90228EE-3580-4D71-92EE-8F4A2D3BD2E3}"/>
    <dgm:cxn modelId="{429CC54F-868F-4AA4-9380-3FC2338D527E}" srcId="{C3A0D239-FA07-4001-B93B-083160FAFFA3}" destId="{1651C64C-A915-4104-A9C0-2CA321A7BE1C}" srcOrd="4" destOrd="0" parTransId="{94022EBA-6C54-4E20-80C2-0F7C8FC9C160}" sibTransId="{9EA560AD-CFCB-4255-9DAE-F733091D44F3}"/>
    <dgm:cxn modelId="{400CB176-2E35-4182-931A-DACCA5307C72}" srcId="{C3A0D239-FA07-4001-B93B-083160FAFFA3}" destId="{DE717DDD-93D1-47F5-82D0-607B6A483616}" srcOrd="2" destOrd="0" parTransId="{B6E34D6C-3DF5-42F4-92F2-4269F80278EB}" sibTransId="{827E9BB6-6BE9-4C0B-A6A3-95F630DF74CC}"/>
    <dgm:cxn modelId="{95850CA0-E94F-4F1E-A624-AF3077DABE63}" type="presOf" srcId="{9EDDD709-6AB0-4070-83B7-F7CB4D490CA4}" destId="{F7B4A4B0-E841-4C15-B99C-3DA4D6F306F9}" srcOrd="0" destOrd="0" presId="urn:microsoft.com/office/officeart/2008/layout/VerticalCurvedList"/>
    <dgm:cxn modelId="{78A3C5B3-261E-44FC-9E84-A6EF93B6A9F3}" srcId="{C3A0D239-FA07-4001-B93B-083160FAFFA3}" destId="{2F30C328-8772-4040-A277-A55B4B3DD5EB}" srcOrd="0" destOrd="0" parTransId="{AF303C08-6D8F-4C5B-9216-4A4A8F91656C}" sibTransId="{77CD9866-9AD7-477C-876E-6FF4BCF5222E}"/>
    <dgm:cxn modelId="{DCEA52B6-FAE9-4D14-AD26-5AB9F94AEC96}" type="presOf" srcId="{2871C254-E292-4DED-8456-46AB932A7776}" destId="{D70FF993-EAF0-4CD0-805B-9AB982772C42}" srcOrd="0" destOrd="0" presId="urn:microsoft.com/office/officeart/2008/layout/VerticalCurvedList"/>
    <dgm:cxn modelId="{16707BE3-0B50-40F0-B332-6CDEDEAFD84E}" type="presOf" srcId="{DE717DDD-93D1-47F5-82D0-607B6A483616}" destId="{630C38C3-EB97-4C8E-90D7-EDCDCBF9C8CE}" srcOrd="0" destOrd="0" presId="urn:microsoft.com/office/officeart/2008/layout/VerticalCurvedList"/>
    <dgm:cxn modelId="{49C597FF-5521-4297-9C56-97C7CDADCBD6}" type="presOf" srcId="{77CD9866-9AD7-477C-876E-6FF4BCF5222E}" destId="{FC668463-D708-44B7-9113-9483FA41E7EC}" srcOrd="0" destOrd="0" presId="urn:microsoft.com/office/officeart/2008/layout/VerticalCurvedList"/>
    <dgm:cxn modelId="{43CFCFE6-5BAA-4F7E-BB60-54E86E7539F0}" type="presParOf" srcId="{4876AFE5-3DF9-4A55-8659-2105231AEB49}" destId="{DB0E5C2C-4490-4743-BE0E-B19F96232581}" srcOrd="0" destOrd="0" presId="urn:microsoft.com/office/officeart/2008/layout/VerticalCurvedList"/>
    <dgm:cxn modelId="{6BCE4FF7-7C8E-477D-B794-D4FDDBBA5C8F}" type="presParOf" srcId="{DB0E5C2C-4490-4743-BE0E-B19F96232581}" destId="{23C94CEB-02CF-46A6-AFD3-80659AD0621C}" srcOrd="0" destOrd="0" presId="urn:microsoft.com/office/officeart/2008/layout/VerticalCurvedList"/>
    <dgm:cxn modelId="{7AF45A52-99DB-4FC3-9418-80E252140758}" type="presParOf" srcId="{23C94CEB-02CF-46A6-AFD3-80659AD0621C}" destId="{C9719FBB-33EB-4592-B3E8-7A203F770009}" srcOrd="0" destOrd="0" presId="urn:microsoft.com/office/officeart/2008/layout/VerticalCurvedList"/>
    <dgm:cxn modelId="{D9F56DCE-3C75-4D90-A171-CDFB588E23FC}" type="presParOf" srcId="{23C94CEB-02CF-46A6-AFD3-80659AD0621C}" destId="{FC668463-D708-44B7-9113-9483FA41E7EC}" srcOrd="1" destOrd="0" presId="urn:microsoft.com/office/officeart/2008/layout/VerticalCurvedList"/>
    <dgm:cxn modelId="{80594E8E-AB51-47AF-B0C1-FE927D1A7372}" type="presParOf" srcId="{23C94CEB-02CF-46A6-AFD3-80659AD0621C}" destId="{8026A92B-A8FC-4DC4-937C-0D62673226A2}" srcOrd="2" destOrd="0" presId="urn:microsoft.com/office/officeart/2008/layout/VerticalCurvedList"/>
    <dgm:cxn modelId="{2ED0197A-FF89-41FC-A81F-A399CF1035F6}" type="presParOf" srcId="{23C94CEB-02CF-46A6-AFD3-80659AD0621C}" destId="{8188AF86-A7A4-4EE1-B90D-F682D81B6ED2}" srcOrd="3" destOrd="0" presId="urn:microsoft.com/office/officeart/2008/layout/VerticalCurvedList"/>
    <dgm:cxn modelId="{1C99482C-963C-4A2C-BFA0-E52C2B75BAC4}" type="presParOf" srcId="{DB0E5C2C-4490-4743-BE0E-B19F96232581}" destId="{7F3B05C7-3901-49EE-AEC8-098FE04F9E00}" srcOrd="1" destOrd="0" presId="urn:microsoft.com/office/officeart/2008/layout/VerticalCurvedList"/>
    <dgm:cxn modelId="{5D701662-A9E5-42AF-8743-9A21BDA98A09}" type="presParOf" srcId="{DB0E5C2C-4490-4743-BE0E-B19F96232581}" destId="{B341928D-ED0B-4D6B-A2D6-86AD25FD9074}" srcOrd="2" destOrd="0" presId="urn:microsoft.com/office/officeart/2008/layout/VerticalCurvedList"/>
    <dgm:cxn modelId="{48C7626C-D4D3-4FF6-BB0B-C559B86C9A97}" type="presParOf" srcId="{B341928D-ED0B-4D6B-A2D6-86AD25FD9074}" destId="{6EA9E5A9-F75C-4468-9B11-8AEEC48A645A}" srcOrd="0" destOrd="0" presId="urn:microsoft.com/office/officeart/2008/layout/VerticalCurvedList"/>
    <dgm:cxn modelId="{246B7CE2-22A6-4EE8-9E05-CEDF66283245}" type="presParOf" srcId="{DB0E5C2C-4490-4743-BE0E-B19F96232581}" destId="{D70FF993-EAF0-4CD0-805B-9AB982772C42}" srcOrd="3" destOrd="0" presId="urn:microsoft.com/office/officeart/2008/layout/VerticalCurvedList"/>
    <dgm:cxn modelId="{D58396C8-2E6E-464F-8C8E-EB98C3AC28E4}" type="presParOf" srcId="{DB0E5C2C-4490-4743-BE0E-B19F96232581}" destId="{E1D8B7A1-C13A-4729-B45A-18811E875D5A}" srcOrd="4" destOrd="0" presId="urn:microsoft.com/office/officeart/2008/layout/VerticalCurvedList"/>
    <dgm:cxn modelId="{39AB5420-5500-4C3C-AC88-B101289B4E80}" type="presParOf" srcId="{E1D8B7A1-C13A-4729-B45A-18811E875D5A}" destId="{B489FD82-53FB-41CE-8038-E6EDF6C3F2A9}" srcOrd="0" destOrd="0" presId="urn:microsoft.com/office/officeart/2008/layout/VerticalCurvedList"/>
    <dgm:cxn modelId="{87E5A03E-DA4B-411E-A777-8843CD4F9830}" type="presParOf" srcId="{DB0E5C2C-4490-4743-BE0E-B19F96232581}" destId="{630C38C3-EB97-4C8E-90D7-EDCDCBF9C8CE}" srcOrd="5" destOrd="0" presId="urn:microsoft.com/office/officeart/2008/layout/VerticalCurvedList"/>
    <dgm:cxn modelId="{AD1494BE-C6A7-4371-8711-1F5C910B00EC}" type="presParOf" srcId="{DB0E5C2C-4490-4743-BE0E-B19F96232581}" destId="{AD815A7E-923E-4736-8AA5-8B6EBB1CB68D}" srcOrd="6" destOrd="0" presId="urn:microsoft.com/office/officeart/2008/layout/VerticalCurvedList"/>
    <dgm:cxn modelId="{7ABC612F-8F5B-4829-8BB7-E6227D6AE722}" type="presParOf" srcId="{AD815A7E-923E-4736-8AA5-8B6EBB1CB68D}" destId="{1DA57A9F-BA0E-4E9A-88F9-C0CA029F0058}" srcOrd="0" destOrd="0" presId="urn:microsoft.com/office/officeart/2008/layout/VerticalCurvedList"/>
    <dgm:cxn modelId="{5621CF51-E8DA-40F5-8EB4-801199CE7513}" type="presParOf" srcId="{DB0E5C2C-4490-4743-BE0E-B19F96232581}" destId="{F7B4A4B0-E841-4C15-B99C-3DA4D6F306F9}" srcOrd="7" destOrd="0" presId="urn:microsoft.com/office/officeart/2008/layout/VerticalCurvedList"/>
    <dgm:cxn modelId="{74C1A6A9-A63C-44F9-88A7-5CDFF87C12A5}" type="presParOf" srcId="{DB0E5C2C-4490-4743-BE0E-B19F96232581}" destId="{C8C628BE-AFC2-4618-BEA4-75C7889783E6}" srcOrd="8" destOrd="0" presId="urn:microsoft.com/office/officeart/2008/layout/VerticalCurvedList"/>
    <dgm:cxn modelId="{A6116BD0-0A34-4416-AAA2-C08792903B13}" type="presParOf" srcId="{C8C628BE-AFC2-4618-BEA4-75C7889783E6}" destId="{784D2417-CCE5-40BE-8449-2D9F54BB6ED7}" srcOrd="0" destOrd="0" presId="urn:microsoft.com/office/officeart/2008/layout/VerticalCurvedList"/>
    <dgm:cxn modelId="{5F38FB55-41E2-4B4B-A9C0-E9C06A5DBFF9}" type="presParOf" srcId="{DB0E5C2C-4490-4743-BE0E-B19F96232581}" destId="{BA89C0CA-0A2A-4695-88B1-FD3E87697BCE}" srcOrd="9" destOrd="0" presId="urn:microsoft.com/office/officeart/2008/layout/VerticalCurvedList"/>
    <dgm:cxn modelId="{E6ABA3CD-C7DE-4670-BBC9-645B719AB1E5}" type="presParOf" srcId="{DB0E5C2C-4490-4743-BE0E-B19F96232581}" destId="{94F42403-40F2-4D6D-BD43-6B0C0B5EA09C}" srcOrd="10" destOrd="0" presId="urn:microsoft.com/office/officeart/2008/layout/VerticalCurvedList"/>
    <dgm:cxn modelId="{BE5BAD92-7B33-4040-B725-26764906D05F}" type="presParOf" srcId="{94F42403-40F2-4D6D-BD43-6B0C0B5EA09C}" destId="{6211C51C-C2D5-4E15-938C-F992F66DE57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958AD-EC65-430B-9699-8EC8EEFE6CEC}">
      <dsp:nvSpPr>
        <dsp:cNvPr id="0" name=""/>
        <dsp:cNvSpPr/>
      </dsp:nvSpPr>
      <dsp:spPr>
        <a:xfrm>
          <a:off x="13872" y="797111"/>
          <a:ext cx="3175915" cy="1270366"/>
        </a:xfrm>
        <a:prstGeom prst="chevron">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a:t>Signalement</a:t>
          </a:r>
        </a:p>
        <a:p>
          <a:pPr marL="0" lvl="0" indent="0" algn="ctr" defTabSz="1111250">
            <a:lnSpc>
              <a:spcPct val="90000"/>
            </a:lnSpc>
            <a:spcBef>
              <a:spcPct val="0"/>
            </a:spcBef>
            <a:spcAft>
              <a:spcPct val="35000"/>
            </a:spcAft>
            <a:buNone/>
          </a:pPr>
          <a:r>
            <a:rPr lang="fr-FR" sz="2500" kern="1200" dirty="0"/>
            <a:t>Référent handicap</a:t>
          </a:r>
        </a:p>
      </dsp:txBody>
      <dsp:txXfrm>
        <a:off x="649055" y="797111"/>
        <a:ext cx="1905549" cy="1270366"/>
      </dsp:txXfrm>
    </dsp:sp>
    <dsp:sp modelId="{BCFB1DCF-DF17-4CE6-81C4-05006598561D}">
      <dsp:nvSpPr>
        <dsp:cNvPr id="0" name=""/>
        <dsp:cNvSpPr/>
      </dsp:nvSpPr>
      <dsp:spPr>
        <a:xfrm>
          <a:off x="2863780" y="789006"/>
          <a:ext cx="3175915" cy="1270366"/>
        </a:xfrm>
        <a:prstGeom prst="chevron">
          <a:avLst/>
        </a:prstGeom>
        <a:gradFill rotWithShape="0">
          <a:gsLst>
            <a:gs pos="0">
              <a:schemeClr val="accent5">
                <a:alpha val="90000"/>
                <a:hueOff val="0"/>
                <a:satOff val="0"/>
                <a:lumOff val="0"/>
                <a:alphaOff val="-13333"/>
                <a:lumMod val="110000"/>
                <a:satMod val="105000"/>
                <a:tint val="67000"/>
              </a:schemeClr>
            </a:gs>
            <a:gs pos="50000">
              <a:schemeClr val="accent5">
                <a:alpha val="90000"/>
                <a:hueOff val="0"/>
                <a:satOff val="0"/>
                <a:lumOff val="0"/>
                <a:alphaOff val="-13333"/>
                <a:lumMod val="105000"/>
                <a:satMod val="103000"/>
                <a:tint val="73000"/>
              </a:schemeClr>
            </a:gs>
            <a:gs pos="100000">
              <a:schemeClr val="accent5">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a:t>1</a:t>
          </a:r>
          <a:r>
            <a:rPr lang="fr-FR" sz="2500" kern="1200" baseline="30000" dirty="0"/>
            <a:t>er</a:t>
          </a:r>
          <a:r>
            <a:rPr lang="fr-FR" sz="2500" kern="1200" dirty="0"/>
            <a:t> niveau d’analyse</a:t>
          </a:r>
        </a:p>
      </dsp:txBody>
      <dsp:txXfrm>
        <a:off x="3498963" y="789006"/>
        <a:ext cx="1905549" cy="1270366"/>
      </dsp:txXfrm>
    </dsp:sp>
    <dsp:sp modelId="{9452404C-A085-4EBE-92B7-28A4CE3FF839}">
      <dsp:nvSpPr>
        <dsp:cNvPr id="0" name=""/>
        <dsp:cNvSpPr/>
      </dsp:nvSpPr>
      <dsp:spPr>
        <a:xfrm>
          <a:off x="5722104" y="789006"/>
          <a:ext cx="3175915" cy="1270366"/>
        </a:xfrm>
        <a:prstGeom prst="chevron">
          <a:avLst/>
        </a:prstGeom>
        <a:gradFill rotWithShape="0">
          <a:gsLst>
            <a:gs pos="0">
              <a:schemeClr val="accent5">
                <a:alpha val="90000"/>
                <a:hueOff val="0"/>
                <a:satOff val="0"/>
                <a:lumOff val="0"/>
                <a:alphaOff val="-26667"/>
                <a:lumMod val="110000"/>
                <a:satMod val="105000"/>
                <a:tint val="67000"/>
              </a:schemeClr>
            </a:gs>
            <a:gs pos="50000">
              <a:schemeClr val="accent5">
                <a:alpha val="90000"/>
                <a:hueOff val="0"/>
                <a:satOff val="0"/>
                <a:lumOff val="0"/>
                <a:alphaOff val="-26667"/>
                <a:lumMod val="105000"/>
                <a:satMod val="103000"/>
                <a:tint val="73000"/>
              </a:schemeClr>
            </a:gs>
            <a:gs pos="100000">
              <a:schemeClr val="accent5">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a:t>Diagnostic</a:t>
          </a:r>
        </a:p>
      </dsp:txBody>
      <dsp:txXfrm>
        <a:off x="6357287" y="789006"/>
        <a:ext cx="1905549" cy="1270366"/>
      </dsp:txXfrm>
    </dsp:sp>
    <dsp:sp modelId="{EF71A100-AC8D-484B-8C0C-E69B657F7B4B}">
      <dsp:nvSpPr>
        <dsp:cNvPr id="0" name=""/>
        <dsp:cNvSpPr/>
      </dsp:nvSpPr>
      <dsp:spPr>
        <a:xfrm>
          <a:off x="8580429" y="789006"/>
          <a:ext cx="3175915" cy="1270366"/>
        </a:xfrm>
        <a:prstGeom prst="chevron">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a:t>Mise en œuvre + suivi</a:t>
          </a:r>
        </a:p>
      </dsp:txBody>
      <dsp:txXfrm>
        <a:off x="9215612" y="789006"/>
        <a:ext cx="1905549" cy="1270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FED87-05B5-4A6E-8592-A8E1F5482992}">
      <dsp:nvSpPr>
        <dsp:cNvPr id="0" name=""/>
        <dsp:cNvSpPr/>
      </dsp:nvSpPr>
      <dsp:spPr>
        <a:xfrm>
          <a:off x="5351330" y="2691951"/>
          <a:ext cx="2555875" cy="885887"/>
        </a:xfrm>
        <a:custGeom>
          <a:avLst/>
          <a:gdLst/>
          <a:ahLst/>
          <a:cxnLst/>
          <a:rect l="0" t="0" r="0" b="0"/>
          <a:pathLst>
            <a:path>
              <a:moveTo>
                <a:pt x="0" y="0"/>
              </a:moveTo>
              <a:lnTo>
                <a:pt x="0" y="444966"/>
              </a:lnTo>
              <a:lnTo>
                <a:pt x="2555875" y="444966"/>
              </a:lnTo>
              <a:lnTo>
                <a:pt x="2555875" y="885887"/>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6345A-5E3C-41AB-852C-AA9DD3925171}">
      <dsp:nvSpPr>
        <dsp:cNvPr id="0" name=""/>
        <dsp:cNvSpPr/>
      </dsp:nvSpPr>
      <dsp:spPr>
        <a:xfrm>
          <a:off x="2826110" y="2691951"/>
          <a:ext cx="2525220" cy="885887"/>
        </a:xfrm>
        <a:custGeom>
          <a:avLst/>
          <a:gdLst/>
          <a:ahLst/>
          <a:cxnLst/>
          <a:rect l="0" t="0" r="0" b="0"/>
          <a:pathLst>
            <a:path>
              <a:moveTo>
                <a:pt x="2525220" y="0"/>
              </a:moveTo>
              <a:lnTo>
                <a:pt x="2525220" y="444966"/>
              </a:lnTo>
              <a:lnTo>
                <a:pt x="0" y="444966"/>
              </a:lnTo>
              <a:lnTo>
                <a:pt x="0" y="885887"/>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97E5C-EE00-4D81-A191-BBD51C8DCACE}">
      <dsp:nvSpPr>
        <dsp:cNvPr id="0" name=""/>
        <dsp:cNvSpPr/>
      </dsp:nvSpPr>
      <dsp:spPr>
        <a:xfrm>
          <a:off x="3251704" y="0"/>
          <a:ext cx="4199252" cy="26919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 </a:t>
          </a:r>
          <a:r>
            <a:rPr lang="fr-FR" sz="2600" b="1" kern="1200" dirty="0">
              <a:solidFill>
                <a:schemeClr val="tx1"/>
              </a:solidFill>
            </a:rPr>
            <a:t>CRA Alsace </a:t>
          </a:r>
        </a:p>
        <a:p>
          <a:pPr marL="0" lvl="0" indent="0" algn="ctr" defTabSz="1155700">
            <a:lnSpc>
              <a:spcPct val="90000"/>
            </a:lnSpc>
            <a:spcBef>
              <a:spcPct val="0"/>
            </a:spcBef>
            <a:spcAft>
              <a:spcPct val="35000"/>
            </a:spcAft>
            <a:buNone/>
          </a:pPr>
          <a:r>
            <a:rPr lang="fr-FR" sz="2600" b="1" kern="1200" dirty="0">
              <a:solidFill>
                <a:schemeClr val="tx1"/>
              </a:solidFill>
            </a:rPr>
            <a:t>CRA Nord Pas de Calais</a:t>
          </a:r>
        </a:p>
        <a:p>
          <a:pPr marL="0" lvl="0" indent="0" algn="ctr" defTabSz="1155700">
            <a:lnSpc>
              <a:spcPct val="90000"/>
            </a:lnSpc>
            <a:spcBef>
              <a:spcPct val="0"/>
            </a:spcBef>
            <a:spcAft>
              <a:spcPct val="35000"/>
            </a:spcAft>
            <a:buNone/>
          </a:pPr>
          <a:r>
            <a:rPr lang="fr-FR" sz="2600" b="1" kern="1200" dirty="0">
              <a:solidFill>
                <a:schemeClr val="tx1"/>
              </a:solidFill>
            </a:rPr>
            <a:t>Association Action &amp; Compétence</a:t>
          </a:r>
          <a:r>
            <a:rPr lang="fr-FR" sz="2600" kern="1200" dirty="0">
              <a:solidFill>
                <a:schemeClr val="tx1"/>
              </a:solidFill>
            </a:rPr>
            <a:t> </a:t>
          </a:r>
        </a:p>
      </dsp:txBody>
      <dsp:txXfrm>
        <a:off x="3251704" y="0"/>
        <a:ext cx="4199252" cy="2691951"/>
      </dsp:txXfrm>
    </dsp:sp>
    <dsp:sp modelId="{DBBF8F94-B74A-4451-992A-87FEF4BE7A90}">
      <dsp:nvSpPr>
        <dsp:cNvPr id="0" name=""/>
        <dsp:cNvSpPr/>
      </dsp:nvSpPr>
      <dsp:spPr>
        <a:xfrm>
          <a:off x="726483" y="3577839"/>
          <a:ext cx="4199252" cy="209962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kern="1200" dirty="0">
              <a:solidFill>
                <a:schemeClr val="tx1"/>
              </a:solidFill>
            </a:rPr>
            <a:t>Manque d’outils et de stratégies de communication pour les employeurs et autres acteurs de l’insertion professionnelle.</a:t>
          </a:r>
        </a:p>
      </dsp:txBody>
      <dsp:txXfrm>
        <a:off x="726483" y="3577839"/>
        <a:ext cx="4199252" cy="2099626"/>
      </dsp:txXfrm>
    </dsp:sp>
    <dsp:sp modelId="{AC29638D-8E2C-4DCB-ABDD-5021454AF642}">
      <dsp:nvSpPr>
        <dsp:cNvPr id="0" name=""/>
        <dsp:cNvSpPr/>
      </dsp:nvSpPr>
      <dsp:spPr>
        <a:xfrm>
          <a:off x="5807579" y="3577839"/>
          <a:ext cx="4199252" cy="209962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kern="1200">
              <a:solidFill>
                <a:schemeClr val="tx1"/>
              </a:solidFill>
            </a:rPr>
            <a:t>Ce public nécessite une sensibilisation à l’autisme, handicap non visible mal connu.</a:t>
          </a:r>
          <a:endParaRPr lang="fr-FR" sz="2600" kern="1200" dirty="0">
            <a:solidFill>
              <a:schemeClr val="tx1"/>
            </a:solidFill>
          </a:endParaRPr>
        </a:p>
      </dsp:txBody>
      <dsp:txXfrm>
        <a:off x="5807579" y="3577839"/>
        <a:ext cx="4199252" cy="2099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87897-0A2F-49F0-A5BC-CCC488CADC3B}">
      <dsp:nvSpPr>
        <dsp:cNvPr id="0" name=""/>
        <dsp:cNvSpPr/>
      </dsp:nvSpPr>
      <dsp:spPr>
        <a:xfrm>
          <a:off x="82394" y="0"/>
          <a:ext cx="9556097" cy="597256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8F236F-B282-446A-8916-8BD4EE0BDE75}">
      <dsp:nvSpPr>
        <dsp:cNvPr id="0" name=""/>
        <dsp:cNvSpPr/>
      </dsp:nvSpPr>
      <dsp:spPr>
        <a:xfrm>
          <a:off x="2478385" y="3244158"/>
          <a:ext cx="334463" cy="33446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31014-F496-4F2D-81E2-E9AD3EE894BE}">
      <dsp:nvSpPr>
        <dsp:cNvPr id="0" name=""/>
        <dsp:cNvSpPr/>
      </dsp:nvSpPr>
      <dsp:spPr>
        <a:xfrm>
          <a:off x="1974321" y="3859230"/>
          <a:ext cx="4886713" cy="174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25" tIns="0" rIns="0" bIns="0" numCol="1" spcCol="1270" anchor="t" anchorCtr="0">
          <a:noAutofit/>
        </a:bodyPr>
        <a:lstStyle/>
        <a:p>
          <a:pPr marL="0" lvl="0" indent="0" algn="l" defTabSz="889000">
            <a:lnSpc>
              <a:spcPct val="90000"/>
            </a:lnSpc>
            <a:spcBef>
              <a:spcPct val="0"/>
            </a:spcBef>
            <a:spcAft>
              <a:spcPct val="35000"/>
            </a:spcAft>
            <a:buNone/>
          </a:pPr>
          <a:r>
            <a:rPr lang="fr-FR" sz="2000" b="0" i="0" kern="1200" dirty="0"/>
            <a:t> </a:t>
          </a:r>
          <a:r>
            <a:rPr lang="fr-FR" sz="2000" b="1" i="0" kern="1200" dirty="0"/>
            <a:t>2018 </a:t>
          </a:r>
        </a:p>
        <a:p>
          <a:pPr marL="0" lvl="0" indent="0" algn="ctr" defTabSz="889000">
            <a:lnSpc>
              <a:spcPct val="90000"/>
            </a:lnSpc>
            <a:spcBef>
              <a:spcPct val="0"/>
            </a:spcBef>
            <a:spcAft>
              <a:spcPct val="35000"/>
            </a:spcAft>
            <a:buNone/>
          </a:pPr>
          <a:r>
            <a:rPr lang="fr-FR" sz="2000" b="0" i="0" kern="1200" dirty="0"/>
            <a:t>Création du </a:t>
          </a:r>
          <a:r>
            <a:rPr lang="fr-FR" sz="2000" b="0" i="0" kern="1200" dirty="0" err="1"/>
            <a:t>Kit’Com</a:t>
          </a:r>
          <a:r>
            <a:rPr lang="fr-FR" sz="2000" b="0" i="0" kern="1200" dirty="0"/>
            <a:t> A propos d’autisme®</a:t>
          </a:r>
        </a:p>
        <a:p>
          <a:pPr marL="0" lvl="0" indent="0" algn="ctr" defTabSz="889000">
            <a:lnSpc>
              <a:spcPct val="90000"/>
            </a:lnSpc>
            <a:spcBef>
              <a:spcPct val="0"/>
            </a:spcBef>
            <a:spcAft>
              <a:spcPct val="35000"/>
            </a:spcAft>
            <a:buNone/>
          </a:pPr>
          <a:r>
            <a:rPr lang="fr-FR" sz="2000" b="0" i="0" kern="1200" dirty="0"/>
            <a:t>Par les CRA Alsace et Nord Pas de Calais et Action et Compétence</a:t>
          </a:r>
          <a:endParaRPr lang="fr-FR" sz="2000" b="0" kern="1200" dirty="0"/>
        </a:p>
      </dsp:txBody>
      <dsp:txXfrm>
        <a:off x="1974321" y="3859230"/>
        <a:ext cx="4886713" cy="1741665"/>
      </dsp:txXfrm>
    </dsp:sp>
    <dsp:sp modelId="{FA26DBED-93F2-48E6-9FC7-AA94F4A6E162}">
      <dsp:nvSpPr>
        <dsp:cNvPr id="0" name=""/>
        <dsp:cNvSpPr/>
      </dsp:nvSpPr>
      <dsp:spPr>
        <a:xfrm>
          <a:off x="6180713" y="1732042"/>
          <a:ext cx="573365" cy="57336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79D57-731B-47B3-9797-70210CA00C47}">
      <dsp:nvSpPr>
        <dsp:cNvPr id="0" name=""/>
        <dsp:cNvSpPr/>
      </dsp:nvSpPr>
      <dsp:spPr>
        <a:xfrm>
          <a:off x="5807102" y="2747496"/>
          <a:ext cx="4545207" cy="161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815" tIns="0" rIns="0" bIns="0" numCol="1" spcCol="1270" anchor="t" anchorCtr="0">
          <a:noAutofit/>
        </a:bodyPr>
        <a:lstStyle/>
        <a:p>
          <a:pPr marL="0" lvl="0" indent="0" algn="l" defTabSz="889000">
            <a:lnSpc>
              <a:spcPct val="90000"/>
            </a:lnSpc>
            <a:spcBef>
              <a:spcPct val="0"/>
            </a:spcBef>
            <a:spcAft>
              <a:spcPct val="35000"/>
            </a:spcAft>
            <a:buNone/>
          </a:pPr>
          <a:r>
            <a:rPr lang="fr-FR" sz="2000" b="1" i="0" kern="1200" dirty="0"/>
            <a:t>2021</a:t>
          </a:r>
        </a:p>
        <a:p>
          <a:pPr marL="0" lvl="0" indent="0" algn="ctr" defTabSz="889000">
            <a:lnSpc>
              <a:spcPct val="90000"/>
            </a:lnSpc>
            <a:spcBef>
              <a:spcPct val="0"/>
            </a:spcBef>
            <a:spcAft>
              <a:spcPct val="35000"/>
            </a:spcAft>
            <a:buNone/>
          </a:pPr>
          <a:r>
            <a:rPr lang="fr-FR" sz="2000" b="0" i="0" kern="1200" dirty="0"/>
            <a:t>Déploiement du </a:t>
          </a:r>
          <a:r>
            <a:rPr lang="fr-FR" sz="2000" b="0" i="0" kern="1200" dirty="0" err="1"/>
            <a:t>Kit’Com</a:t>
          </a:r>
          <a:r>
            <a:rPr lang="fr-FR" sz="2000" b="0" i="0" kern="1200" dirty="0"/>
            <a:t> A propos d’autisme® au niveau national par le GNCRA (Groupement National des CRA)</a:t>
          </a:r>
          <a:endParaRPr lang="fr-FR" sz="2000" b="0" kern="1200" dirty="0"/>
        </a:p>
      </dsp:txBody>
      <dsp:txXfrm>
        <a:off x="5807102" y="2747496"/>
        <a:ext cx="4545207" cy="1614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32185-8EA9-4A36-AD16-552F5AE5FBD8}">
      <dsp:nvSpPr>
        <dsp:cNvPr id="0" name=""/>
        <dsp:cNvSpPr/>
      </dsp:nvSpPr>
      <dsp:spPr>
        <a:xfrm>
          <a:off x="0" y="393787"/>
          <a:ext cx="10366872" cy="504000"/>
        </a:xfrm>
        <a:prstGeom prst="rect">
          <a:avLst/>
        </a:prstGeom>
        <a:solidFill>
          <a:schemeClr val="accent5">
            <a:alpha val="90000"/>
            <a:tint val="4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52E8EE-F5DB-4237-92A9-671645AEC84B}">
      <dsp:nvSpPr>
        <dsp:cNvPr id="0" name=""/>
        <dsp:cNvSpPr/>
      </dsp:nvSpPr>
      <dsp:spPr>
        <a:xfrm>
          <a:off x="518343" y="98587"/>
          <a:ext cx="7256810" cy="59040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90" tIns="0" rIns="2742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b="0" i="0" kern="1200">
              <a:effectLst/>
              <a:latin typeface="+mn-lt"/>
            </a:rPr>
            <a:t>Les employeurs publics et privés</a:t>
          </a:r>
          <a:endParaRPr lang="fr-FR" sz="2000" kern="1200" dirty="0">
            <a:latin typeface="+mn-lt"/>
          </a:endParaRPr>
        </a:p>
      </dsp:txBody>
      <dsp:txXfrm>
        <a:off x="547164" y="127408"/>
        <a:ext cx="7199168" cy="532758"/>
      </dsp:txXfrm>
    </dsp:sp>
    <dsp:sp modelId="{830FFF62-36D6-4C1D-9EE4-D0DF7DEAF572}">
      <dsp:nvSpPr>
        <dsp:cNvPr id="0" name=""/>
        <dsp:cNvSpPr/>
      </dsp:nvSpPr>
      <dsp:spPr>
        <a:xfrm>
          <a:off x="0" y="1300988"/>
          <a:ext cx="10366872" cy="504000"/>
        </a:xfrm>
        <a:prstGeom prst="rect">
          <a:avLst/>
        </a:prstGeom>
        <a:solidFill>
          <a:schemeClr val="accent5">
            <a:alpha val="90000"/>
            <a:tint val="4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33BCF6-DD38-403E-A3C6-66A239E2DD43}">
      <dsp:nvSpPr>
        <dsp:cNvPr id="0" name=""/>
        <dsp:cNvSpPr/>
      </dsp:nvSpPr>
      <dsp:spPr>
        <a:xfrm>
          <a:off x="518343" y="1005787"/>
          <a:ext cx="7256810" cy="59040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90" tIns="0" rIns="2742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b="0" i="0" kern="1200">
              <a:effectLst/>
              <a:latin typeface="+mn-lt"/>
            </a:rPr>
            <a:t>Les services publics de l’emploi : Cap emploi, Missions locales et Pôle emploi</a:t>
          </a:r>
          <a:endParaRPr lang="fr-FR" sz="2000" kern="1200" dirty="0">
            <a:latin typeface="+mn-lt"/>
          </a:endParaRPr>
        </a:p>
      </dsp:txBody>
      <dsp:txXfrm>
        <a:off x="547164" y="1034608"/>
        <a:ext cx="7199168" cy="532758"/>
      </dsp:txXfrm>
    </dsp:sp>
    <dsp:sp modelId="{4E0B0E5C-8FD8-47BD-8398-9BFB2EF8E931}">
      <dsp:nvSpPr>
        <dsp:cNvPr id="0" name=""/>
        <dsp:cNvSpPr/>
      </dsp:nvSpPr>
      <dsp:spPr>
        <a:xfrm>
          <a:off x="0" y="2208188"/>
          <a:ext cx="10366872" cy="504000"/>
        </a:xfrm>
        <a:prstGeom prst="rect">
          <a:avLst/>
        </a:prstGeom>
        <a:solidFill>
          <a:schemeClr val="accent5">
            <a:alpha val="90000"/>
            <a:tint val="4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1B0339-957A-45CE-B000-4CE254CFA4FD}">
      <dsp:nvSpPr>
        <dsp:cNvPr id="0" name=""/>
        <dsp:cNvSpPr/>
      </dsp:nvSpPr>
      <dsp:spPr>
        <a:xfrm>
          <a:off x="518343" y="1912988"/>
          <a:ext cx="7256810" cy="59040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90" tIns="0" rIns="27429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b="0" i="0" kern="1200">
              <a:effectLst/>
              <a:latin typeface="+mn-lt"/>
            </a:rPr>
            <a:t>Les services d’accompagnement à l’insertion professionnelle</a:t>
          </a:r>
          <a:endParaRPr lang="fr-FR" sz="2000" kern="1200" dirty="0">
            <a:latin typeface="+mn-lt"/>
          </a:endParaRPr>
        </a:p>
      </dsp:txBody>
      <dsp:txXfrm>
        <a:off x="547164" y="1941809"/>
        <a:ext cx="7199168" cy="532758"/>
      </dsp:txXfrm>
    </dsp:sp>
    <dsp:sp modelId="{918ADEA3-3829-47CC-82D6-EB8DB28BC7B7}">
      <dsp:nvSpPr>
        <dsp:cNvPr id="0" name=""/>
        <dsp:cNvSpPr/>
      </dsp:nvSpPr>
      <dsp:spPr>
        <a:xfrm>
          <a:off x="0" y="3115388"/>
          <a:ext cx="10366872" cy="504000"/>
        </a:xfrm>
        <a:prstGeom prst="rect">
          <a:avLst/>
        </a:prstGeom>
        <a:solidFill>
          <a:schemeClr val="accent5">
            <a:alpha val="90000"/>
            <a:tint val="4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90EFF-0CCC-4C0B-B407-322446783A73}">
      <dsp:nvSpPr>
        <dsp:cNvPr id="0" name=""/>
        <dsp:cNvSpPr/>
      </dsp:nvSpPr>
      <dsp:spPr>
        <a:xfrm>
          <a:off x="518343" y="2820188"/>
          <a:ext cx="7256810" cy="59040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90" tIns="0" rIns="274290" bIns="0" numCol="1" spcCol="1270" anchor="ctr" anchorCtr="0">
          <a:noAutofit/>
        </a:bodyPr>
        <a:lstStyle/>
        <a:p>
          <a:pPr marL="0" lvl="0" indent="0" algn="ctr" defTabSz="889000">
            <a:lnSpc>
              <a:spcPct val="90000"/>
            </a:lnSpc>
            <a:spcBef>
              <a:spcPct val="0"/>
            </a:spcBef>
            <a:spcAft>
              <a:spcPct val="35000"/>
            </a:spcAft>
            <a:buNone/>
          </a:pPr>
          <a:r>
            <a:rPr lang="fr-FR" sz="2000" kern="1200">
              <a:latin typeface="+mn-lt"/>
            </a:rPr>
            <a:t>Les établissements et services médico-sociaux </a:t>
          </a:r>
          <a:endParaRPr lang="fr-FR" sz="2000" kern="1200" dirty="0">
            <a:latin typeface="+mn-lt"/>
          </a:endParaRPr>
        </a:p>
      </dsp:txBody>
      <dsp:txXfrm>
        <a:off x="547164" y="2849009"/>
        <a:ext cx="7199168" cy="532758"/>
      </dsp:txXfrm>
    </dsp:sp>
    <dsp:sp modelId="{FFBDEC2C-87AB-429A-92D4-7FDFE90B8093}">
      <dsp:nvSpPr>
        <dsp:cNvPr id="0" name=""/>
        <dsp:cNvSpPr/>
      </dsp:nvSpPr>
      <dsp:spPr>
        <a:xfrm>
          <a:off x="0" y="4022588"/>
          <a:ext cx="10366872" cy="504000"/>
        </a:xfrm>
        <a:prstGeom prst="rect">
          <a:avLst/>
        </a:prstGeom>
        <a:solidFill>
          <a:schemeClr val="accent5">
            <a:alpha val="90000"/>
            <a:tint val="4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F683C-FC47-4ACE-BB59-F149A1E23EB7}">
      <dsp:nvSpPr>
        <dsp:cNvPr id="0" name=""/>
        <dsp:cNvSpPr/>
      </dsp:nvSpPr>
      <dsp:spPr>
        <a:xfrm>
          <a:off x="518343" y="3727388"/>
          <a:ext cx="7256810" cy="59040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90" tIns="0" rIns="274290" bIns="0" numCol="1" spcCol="1270" anchor="ctr" anchorCtr="0">
          <a:noAutofit/>
        </a:bodyPr>
        <a:lstStyle/>
        <a:p>
          <a:pPr marL="0" lvl="0" indent="0" algn="ctr" defTabSz="889000">
            <a:lnSpc>
              <a:spcPct val="90000"/>
            </a:lnSpc>
            <a:spcBef>
              <a:spcPct val="0"/>
            </a:spcBef>
            <a:spcAft>
              <a:spcPct val="35000"/>
            </a:spcAft>
            <a:buNone/>
          </a:pPr>
          <a:r>
            <a:rPr lang="fr-FR" sz="2000" b="0" i="0" kern="1200">
              <a:effectLst/>
              <a:latin typeface="+mn-lt"/>
            </a:rPr>
            <a:t>Les services de santé au travail</a:t>
          </a:r>
          <a:endParaRPr lang="fr-FR" sz="2000" b="0" i="0" kern="1200" dirty="0">
            <a:effectLst/>
            <a:latin typeface="+mn-lt"/>
          </a:endParaRPr>
        </a:p>
      </dsp:txBody>
      <dsp:txXfrm>
        <a:off x="547164" y="3756209"/>
        <a:ext cx="7199168" cy="532758"/>
      </dsp:txXfrm>
    </dsp:sp>
    <dsp:sp modelId="{E6420511-FB07-469A-BA55-4B80CDD5ED7F}">
      <dsp:nvSpPr>
        <dsp:cNvPr id="0" name=""/>
        <dsp:cNvSpPr/>
      </dsp:nvSpPr>
      <dsp:spPr>
        <a:xfrm>
          <a:off x="0" y="4929788"/>
          <a:ext cx="10366872" cy="504000"/>
        </a:xfrm>
        <a:prstGeom prst="rect">
          <a:avLst/>
        </a:prstGeom>
        <a:solidFill>
          <a:schemeClr val="accent5">
            <a:alpha val="90000"/>
            <a:tint val="4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C7F6A-A014-4423-ADED-E3FFE3F43EF9}">
      <dsp:nvSpPr>
        <dsp:cNvPr id="0" name=""/>
        <dsp:cNvSpPr/>
      </dsp:nvSpPr>
      <dsp:spPr>
        <a:xfrm>
          <a:off x="518343" y="4634587"/>
          <a:ext cx="7256810" cy="59040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90" tIns="0" rIns="274290" bIns="0" numCol="1" spcCol="1270" anchor="ctr" anchorCtr="0">
          <a:noAutofit/>
        </a:bodyPr>
        <a:lstStyle/>
        <a:p>
          <a:pPr marL="0" lvl="0" indent="0" algn="ctr" defTabSz="889000">
            <a:lnSpc>
              <a:spcPct val="90000"/>
            </a:lnSpc>
            <a:spcBef>
              <a:spcPct val="0"/>
            </a:spcBef>
            <a:spcAft>
              <a:spcPct val="35000"/>
            </a:spcAft>
            <a:buNone/>
          </a:pPr>
          <a:r>
            <a:rPr lang="fr-FR" sz="2000" b="0" i="0" kern="1200">
              <a:effectLst/>
              <a:latin typeface="+mn-lt"/>
            </a:rPr>
            <a:t>Les instances de tutelle ( AGEFIPH FIPHFP, DIRRECTE, ARS</a:t>
          </a:r>
          <a:endParaRPr lang="fr-FR" sz="2000" b="0" i="0" kern="1200" dirty="0">
            <a:effectLst/>
            <a:latin typeface="+mn-lt"/>
          </a:endParaRPr>
        </a:p>
      </dsp:txBody>
      <dsp:txXfrm>
        <a:off x="547164" y="4663408"/>
        <a:ext cx="719916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D2C9A-6F4C-4AB5-AD41-E7E0F5157760}">
      <dsp:nvSpPr>
        <dsp:cNvPr id="0" name=""/>
        <dsp:cNvSpPr/>
      </dsp:nvSpPr>
      <dsp:spPr>
        <a:xfrm>
          <a:off x="482108" y="122873"/>
          <a:ext cx="5136401" cy="2498431"/>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schemeClr val="tx1"/>
              </a:solidFill>
            </a:rPr>
            <a:t>1: </a:t>
          </a:r>
          <a:r>
            <a:rPr lang="fr-FR" sz="1900" b="1" u="none" kern="1200" dirty="0">
              <a:solidFill>
                <a:schemeClr val="tx1"/>
              </a:solidFill>
            </a:rPr>
            <a:t>U</a:t>
          </a:r>
          <a:r>
            <a:rPr lang="fr-FR" sz="1900" b="1" i="0" kern="1200" dirty="0">
              <a:solidFill>
                <a:schemeClr val="tx1"/>
              </a:solidFill>
            </a:rPr>
            <a:t>n court-métrage « Bulle. Un voyage en </a:t>
          </a:r>
          <a:r>
            <a:rPr lang="fr-FR" sz="1900" b="1" i="0" kern="1200" dirty="0" err="1">
              <a:solidFill>
                <a:schemeClr val="tx1"/>
              </a:solidFill>
            </a:rPr>
            <a:t>Autistan</a:t>
          </a:r>
          <a:r>
            <a:rPr lang="fr-FR" sz="1900" b="1" i="0" kern="1200" dirty="0">
              <a:solidFill>
                <a:schemeClr val="tx1"/>
              </a:solidFill>
            </a:rPr>
            <a:t> »</a:t>
          </a:r>
          <a:r>
            <a:rPr lang="fr-FR" sz="1900" b="0" i="0" kern="1200" dirty="0">
              <a:solidFill>
                <a:schemeClr val="tx1"/>
              </a:solidFill>
            </a:rPr>
            <a:t>  raconte de manière décalée, les expériences des personnes avec autisme pour accéder à l’emploi en valorisant leurs atouts. </a:t>
          </a:r>
        </a:p>
        <a:p>
          <a:pPr marL="0" lvl="0" indent="0" algn="ctr" defTabSz="844550">
            <a:lnSpc>
              <a:spcPct val="90000"/>
            </a:lnSpc>
            <a:spcBef>
              <a:spcPct val="0"/>
            </a:spcBef>
            <a:spcAft>
              <a:spcPct val="35000"/>
            </a:spcAft>
            <a:buNone/>
          </a:pPr>
          <a:r>
            <a:rPr lang="fr-FR" sz="1900" b="0" i="0" kern="1200" dirty="0">
              <a:solidFill>
                <a:schemeClr val="tx1"/>
              </a:solidFill>
            </a:rPr>
            <a:t>Plusieurs séquences: Quelles motivations pour travailler? A la recherche d’un travail. Autour de la machine à café. Des atouts précieux. La diversité des compétences</a:t>
          </a:r>
          <a:endParaRPr lang="fr-FR" sz="1900" kern="1200" dirty="0">
            <a:solidFill>
              <a:schemeClr val="tx1"/>
            </a:solidFill>
          </a:endParaRPr>
        </a:p>
      </dsp:txBody>
      <dsp:txXfrm>
        <a:off x="482108" y="122873"/>
        <a:ext cx="5136401" cy="2498431"/>
      </dsp:txXfrm>
    </dsp:sp>
    <dsp:sp modelId="{3EAE3F84-4E9C-4BC0-AEFC-0E00A9655820}">
      <dsp:nvSpPr>
        <dsp:cNvPr id="0" name=""/>
        <dsp:cNvSpPr/>
      </dsp:nvSpPr>
      <dsp:spPr>
        <a:xfrm>
          <a:off x="6045950" y="2698"/>
          <a:ext cx="4786246" cy="2498431"/>
        </a:xfrm>
        <a:prstGeom prst="rect">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endParaRPr lang="fr-FR" sz="1900" b="1" i="0" kern="1200" dirty="0">
            <a:solidFill>
              <a:schemeClr val="tx1"/>
            </a:solidFill>
          </a:endParaRPr>
        </a:p>
        <a:p>
          <a:pPr marL="0" lvl="0" indent="0" algn="ctr" defTabSz="844550">
            <a:lnSpc>
              <a:spcPct val="90000"/>
            </a:lnSpc>
            <a:spcBef>
              <a:spcPct val="0"/>
            </a:spcBef>
            <a:spcAft>
              <a:spcPct val="35000"/>
            </a:spcAft>
            <a:buNone/>
          </a:pPr>
          <a:r>
            <a:rPr lang="fr-FR" sz="1900" b="1" i="0" kern="1200" dirty="0">
              <a:solidFill>
                <a:schemeClr val="tx1"/>
              </a:solidFill>
            </a:rPr>
            <a:t>2: Une plaquette « Emploi et autisme, pourquoi pas ? »</a:t>
          </a:r>
          <a:r>
            <a:rPr lang="fr-FR" sz="1900" b="0" i="0" kern="1200" dirty="0">
              <a:solidFill>
                <a:schemeClr val="tx1"/>
              </a:solidFill>
            </a:rPr>
            <a:t> résumant les particularités des personnes avec autisme et leurs atouts dans un contexte de travail</a:t>
          </a:r>
          <a:endParaRPr lang="fr-FR" sz="1900" kern="1200" dirty="0">
            <a:solidFill>
              <a:schemeClr val="tx1"/>
            </a:solidFill>
          </a:endParaRPr>
        </a:p>
      </dsp:txBody>
      <dsp:txXfrm>
        <a:off x="6045950" y="2698"/>
        <a:ext cx="4786246" cy="2498431"/>
      </dsp:txXfrm>
    </dsp:sp>
    <dsp:sp modelId="{4A6C75C8-7D2E-4F07-8D7E-223D41DBAB87}">
      <dsp:nvSpPr>
        <dsp:cNvPr id="0" name=""/>
        <dsp:cNvSpPr/>
      </dsp:nvSpPr>
      <dsp:spPr>
        <a:xfrm>
          <a:off x="455292" y="2917536"/>
          <a:ext cx="5026262" cy="2498431"/>
        </a:xfrm>
        <a:prstGeom prst="rect">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endParaRPr lang="fr-FR" sz="1900" b="1" i="0" kern="1200" dirty="0">
            <a:solidFill>
              <a:schemeClr val="tx1"/>
            </a:solidFill>
          </a:endParaRPr>
        </a:p>
        <a:p>
          <a:pPr marL="0" lvl="0" indent="0" algn="ctr" defTabSz="844550">
            <a:lnSpc>
              <a:spcPct val="90000"/>
            </a:lnSpc>
            <a:spcBef>
              <a:spcPct val="0"/>
            </a:spcBef>
            <a:spcAft>
              <a:spcPct val="35000"/>
            </a:spcAft>
            <a:buNone/>
          </a:pPr>
          <a:r>
            <a:rPr lang="fr-FR" sz="1900" b="1" i="0" kern="1200" dirty="0">
              <a:solidFill>
                <a:schemeClr val="tx1"/>
              </a:solidFill>
            </a:rPr>
            <a:t>3: Un support numérique de présentation</a:t>
          </a:r>
          <a:r>
            <a:rPr lang="fr-FR" sz="1900" b="0" i="0" kern="1200" dirty="0">
              <a:solidFill>
                <a:schemeClr val="tx1"/>
              </a:solidFill>
            </a:rPr>
            <a:t> « Autisme et emploi » pour sensibiliser à l’autisme</a:t>
          </a:r>
          <a:endParaRPr lang="fr-FR" sz="1900" kern="1200" dirty="0">
            <a:solidFill>
              <a:schemeClr val="tx1"/>
            </a:solidFill>
          </a:endParaRPr>
        </a:p>
      </dsp:txBody>
      <dsp:txXfrm>
        <a:off x="455292" y="2917536"/>
        <a:ext cx="5026262" cy="2498431"/>
      </dsp:txXfrm>
    </dsp:sp>
    <dsp:sp modelId="{C9E2C8EB-5E33-4186-8DF5-E5D533613B3C}">
      <dsp:nvSpPr>
        <dsp:cNvPr id="0" name=""/>
        <dsp:cNvSpPr/>
      </dsp:nvSpPr>
      <dsp:spPr>
        <a:xfrm>
          <a:off x="5897959" y="2917536"/>
          <a:ext cx="4972087" cy="2498431"/>
        </a:xfrm>
        <a:prstGeom prst="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endParaRPr lang="fr-FR" sz="1900" b="1" i="0" kern="1200" dirty="0">
            <a:solidFill>
              <a:schemeClr val="tx1"/>
            </a:solidFill>
          </a:endParaRPr>
        </a:p>
        <a:p>
          <a:pPr marL="0" lvl="0" indent="0" algn="ctr" defTabSz="844550">
            <a:lnSpc>
              <a:spcPct val="90000"/>
            </a:lnSpc>
            <a:spcBef>
              <a:spcPct val="0"/>
            </a:spcBef>
            <a:spcAft>
              <a:spcPct val="35000"/>
            </a:spcAft>
            <a:buNone/>
          </a:pPr>
          <a:r>
            <a:rPr lang="fr-FR" sz="1900" b="1" i="0" kern="1200" dirty="0">
              <a:solidFill>
                <a:schemeClr val="tx1"/>
              </a:solidFill>
            </a:rPr>
            <a:t>4: Une boite découverte</a:t>
          </a:r>
          <a:r>
            <a:rPr lang="fr-FR" sz="1900" b="0" i="0" kern="1200" dirty="0">
              <a:solidFill>
                <a:schemeClr val="tx1"/>
              </a:solidFill>
            </a:rPr>
            <a:t> visant à apporter une perception de l’autisme « de l’intérieur », contenant 12 cartes, 3 jetons et 1 dépliant</a:t>
          </a:r>
          <a:endParaRPr lang="fr-FR" sz="1900" kern="1200" dirty="0">
            <a:solidFill>
              <a:schemeClr val="tx1"/>
            </a:solidFill>
          </a:endParaRPr>
        </a:p>
      </dsp:txBody>
      <dsp:txXfrm>
        <a:off x="5897959" y="2917536"/>
        <a:ext cx="4972087" cy="2498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68463-D708-44B7-9113-9483FA41E7EC}">
      <dsp:nvSpPr>
        <dsp:cNvPr id="0" name=""/>
        <dsp:cNvSpPr/>
      </dsp:nvSpPr>
      <dsp:spPr>
        <a:xfrm>
          <a:off x="-6126981" y="-937410"/>
          <a:ext cx="7293488" cy="7293488"/>
        </a:xfrm>
        <a:prstGeom prst="blockArc">
          <a:avLst>
            <a:gd name="adj1" fmla="val 18900000"/>
            <a:gd name="adj2" fmla="val 2700000"/>
            <a:gd name="adj3" fmla="val 296"/>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B05C7-3901-49EE-AEC8-098FE04F9E00}">
      <dsp:nvSpPr>
        <dsp:cNvPr id="0" name=""/>
        <dsp:cNvSpPr/>
      </dsp:nvSpPr>
      <dsp:spPr>
        <a:xfrm>
          <a:off x="509717" y="338558"/>
          <a:ext cx="10235708" cy="67755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fr-FR" sz="1400" kern="1200" dirty="0">
              <a:solidFill>
                <a:schemeClr val="bg1"/>
              </a:solidFill>
            </a:rPr>
            <a:t>Signature d’une charte d’engagement entre le CRA Champagne-Ardenne et le futur utilisateur</a:t>
          </a:r>
        </a:p>
      </dsp:txBody>
      <dsp:txXfrm>
        <a:off x="509717" y="338558"/>
        <a:ext cx="10235708" cy="677550"/>
      </dsp:txXfrm>
    </dsp:sp>
    <dsp:sp modelId="{6EA9E5A9-F75C-4468-9B11-8AEEC48A645A}">
      <dsp:nvSpPr>
        <dsp:cNvPr id="0" name=""/>
        <dsp:cNvSpPr/>
      </dsp:nvSpPr>
      <dsp:spPr>
        <a:xfrm>
          <a:off x="86248" y="253864"/>
          <a:ext cx="846937" cy="84693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FF993-EAF0-4CD0-805B-9AB982772C42}">
      <dsp:nvSpPr>
        <dsp:cNvPr id="0" name=""/>
        <dsp:cNvSpPr/>
      </dsp:nvSpPr>
      <dsp:spPr>
        <a:xfrm>
          <a:off x="995230" y="1354558"/>
          <a:ext cx="9750195" cy="67755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fr-FR" sz="1400" kern="1200" dirty="0">
              <a:solidFill>
                <a:schemeClr val="bg1"/>
              </a:solidFill>
            </a:rPr>
            <a:t>Sensibilisation à l’autisme d’une durée de 3h délivrée par  le CRA Champagne-Ardenne </a:t>
          </a:r>
        </a:p>
      </dsp:txBody>
      <dsp:txXfrm>
        <a:off x="995230" y="1354558"/>
        <a:ext cx="9750195" cy="677550"/>
      </dsp:txXfrm>
    </dsp:sp>
    <dsp:sp modelId="{B489FD82-53FB-41CE-8038-E6EDF6C3F2A9}">
      <dsp:nvSpPr>
        <dsp:cNvPr id="0" name=""/>
        <dsp:cNvSpPr/>
      </dsp:nvSpPr>
      <dsp:spPr>
        <a:xfrm>
          <a:off x="571761" y="1269864"/>
          <a:ext cx="846937" cy="846937"/>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0C38C3-EB97-4C8E-90D7-EDCDCBF9C8CE}">
      <dsp:nvSpPr>
        <dsp:cNvPr id="0" name=""/>
        <dsp:cNvSpPr/>
      </dsp:nvSpPr>
      <dsp:spPr>
        <a:xfrm>
          <a:off x="1144243" y="2370558"/>
          <a:ext cx="9601182" cy="67755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fr-FR" sz="1400" kern="1200" dirty="0">
              <a:solidFill>
                <a:schemeClr val="bg1"/>
              </a:solidFill>
            </a:rPr>
            <a:t>Pour vérifier les connaissances de base acquises lors de la sensibilisation un questionnaire d’évaluation individuelle est soumis à l’utilisateur</a:t>
          </a:r>
        </a:p>
      </dsp:txBody>
      <dsp:txXfrm>
        <a:off x="1144243" y="2370558"/>
        <a:ext cx="9601182" cy="677550"/>
      </dsp:txXfrm>
    </dsp:sp>
    <dsp:sp modelId="{1DA57A9F-BA0E-4E9A-88F9-C0CA029F0058}">
      <dsp:nvSpPr>
        <dsp:cNvPr id="0" name=""/>
        <dsp:cNvSpPr/>
      </dsp:nvSpPr>
      <dsp:spPr>
        <a:xfrm>
          <a:off x="720774" y="2285864"/>
          <a:ext cx="846937" cy="846937"/>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4A4B0-E841-4C15-B99C-3DA4D6F306F9}">
      <dsp:nvSpPr>
        <dsp:cNvPr id="0" name=""/>
        <dsp:cNvSpPr/>
      </dsp:nvSpPr>
      <dsp:spPr>
        <a:xfrm>
          <a:off x="995230" y="3386558"/>
          <a:ext cx="9750195" cy="67755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bg1"/>
              </a:solidFill>
            </a:rPr>
            <a:t>Lorsque toutes les conditions sont remplies, l’utilisateur pourra à son tour réaliser des sensibilisations sur l’autisme, à l’aide du KIT’COM® auprès des employeurs</a:t>
          </a:r>
        </a:p>
      </dsp:txBody>
      <dsp:txXfrm>
        <a:off x="995230" y="3386558"/>
        <a:ext cx="9750195" cy="677550"/>
      </dsp:txXfrm>
    </dsp:sp>
    <dsp:sp modelId="{784D2417-CCE5-40BE-8449-2D9F54BB6ED7}">
      <dsp:nvSpPr>
        <dsp:cNvPr id="0" name=""/>
        <dsp:cNvSpPr/>
      </dsp:nvSpPr>
      <dsp:spPr>
        <a:xfrm>
          <a:off x="571761" y="3301864"/>
          <a:ext cx="846937" cy="846937"/>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89C0CA-0A2A-4695-88B1-FD3E87697BCE}">
      <dsp:nvSpPr>
        <dsp:cNvPr id="0" name=""/>
        <dsp:cNvSpPr/>
      </dsp:nvSpPr>
      <dsp:spPr>
        <a:xfrm>
          <a:off x="509717" y="4402558"/>
          <a:ext cx="10235708" cy="67755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bg1"/>
              </a:solidFill>
            </a:rPr>
            <a:t>Pour évaluer la diffusion du KIT’COM à PROPOS d’autisme sur le territoire régional,  l’utilisateur s’engage à communiquer annuellement un tableau de suivi des actions au CRA Champagne-Ardenne qui transmettra les informations au GNCRA</a:t>
          </a:r>
        </a:p>
      </dsp:txBody>
      <dsp:txXfrm>
        <a:off x="509717" y="4402558"/>
        <a:ext cx="10235708" cy="677550"/>
      </dsp:txXfrm>
    </dsp:sp>
    <dsp:sp modelId="{6211C51C-C2D5-4E15-938C-F992F66DE57A}">
      <dsp:nvSpPr>
        <dsp:cNvPr id="0" name=""/>
        <dsp:cNvSpPr/>
      </dsp:nvSpPr>
      <dsp:spPr>
        <a:xfrm>
          <a:off x="86248" y="4317864"/>
          <a:ext cx="846937" cy="846937"/>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5302D-4253-42B9-8FAA-02098F5941F6}" type="datetimeFigureOut">
              <a:rPr lang="fr-FR" smtClean="0"/>
              <a:t>17/12/2025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149D9-DE7F-405D-8391-0C4BC3544C6E}" type="slidenum">
              <a:rPr lang="fr-FR" smtClean="0"/>
              <a:t>‹N°›</a:t>
            </a:fld>
            <a:endParaRPr lang="fr-FR"/>
          </a:p>
        </p:txBody>
      </p:sp>
    </p:spTree>
    <p:extLst>
      <p:ext uri="{BB962C8B-B14F-4D97-AF65-F5344CB8AC3E}">
        <p14:creationId xmlns:p14="http://schemas.microsoft.com/office/powerpoint/2010/main" val="307283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gefiph.f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0149D9-DE7F-405D-8391-0C4BC3544C6E}" type="slidenum">
              <a:rPr lang="fr-FR" smtClean="0"/>
              <a:t>7</a:t>
            </a:fld>
            <a:endParaRPr lang="fr-FR"/>
          </a:p>
        </p:txBody>
      </p:sp>
    </p:spTree>
    <p:extLst>
      <p:ext uri="{BB962C8B-B14F-4D97-AF65-F5344CB8AC3E}">
        <p14:creationId xmlns:p14="http://schemas.microsoft.com/office/powerpoint/2010/main" val="233496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A1FD-A096-263D-A502-C979916EF0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07C6A2-33CE-8571-363F-59B386867D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D30BC6-6E9F-340E-8891-49B189E1CC6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BC6ABD2-557D-3190-A963-9951CC5E0D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170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06DF-4711-286B-D3B1-706AA9506A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A0CD65-0791-7270-07B7-F110712104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714E6E-E03A-72F0-1C66-6D48464A637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94E7A32-E246-1083-F571-1435A13C73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987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CF4A-EBE6-C686-34A4-F44CDA9CE4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074B80-75F7-2B4E-534A-38969B5F10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09BACC-AAD9-6DDF-8CA2-DA0E026887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EA01253-4808-9E7D-DD28-0F42358A1D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782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07975" y="863600"/>
            <a:ext cx="618807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9" name="Google Shape;69;p1:notes"/>
          <p:cNvSpPr txBox="1">
            <a:spLocks noGrp="1"/>
          </p:cNvSpPr>
          <p:nvPr>
            <p:ph type="body" idx="1"/>
          </p:nvPr>
        </p:nvSpPr>
        <p:spPr>
          <a:xfrm>
            <a:off x="906463" y="4713288"/>
            <a:ext cx="4984750" cy="4470400"/>
          </a:xfrm>
          <a:prstGeom prst="rect">
            <a:avLst/>
          </a:prstGeom>
          <a:noFill/>
          <a:ln>
            <a:noFill/>
          </a:ln>
        </p:spPr>
        <p:txBody>
          <a:bodyPr spcFirstLastPara="1" wrap="square" lIns="92100" tIns="45225" rIns="92100" bIns="45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9112055881_0_8:notes"/>
          <p:cNvSpPr txBox="1">
            <a:spLocks noGrp="1"/>
          </p:cNvSpPr>
          <p:nvPr>
            <p:ph type="body" idx="1"/>
          </p:nvPr>
        </p:nvSpPr>
        <p:spPr>
          <a:xfrm>
            <a:off x="906463" y="4713288"/>
            <a:ext cx="4984800" cy="4470300"/>
          </a:xfrm>
          <a:prstGeom prst="rect">
            <a:avLst/>
          </a:prstGeom>
        </p:spPr>
        <p:txBody>
          <a:bodyPr spcFirstLastPara="1" wrap="square" lIns="92100" tIns="45225" rIns="92100" bIns="45225" anchor="t" anchorCtr="0">
            <a:noAutofit/>
          </a:bodyPr>
          <a:lstStyle/>
          <a:p>
            <a:pPr marL="0" lvl="0" indent="0" algn="l" rtl="0">
              <a:spcBef>
                <a:spcPts val="360"/>
              </a:spcBef>
              <a:spcAft>
                <a:spcPts val="0"/>
              </a:spcAft>
              <a:buNone/>
            </a:pPr>
            <a:endParaRPr/>
          </a:p>
        </p:txBody>
      </p:sp>
      <p:sp>
        <p:nvSpPr>
          <p:cNvPr id="75" name="Google Shape;75;g39112055881_0_8:notes"/>
          <p:cNvSpPr>
            <a:spLocks noGrp="1" noRot="1" noChangeAspect="1"/>
          </p:cNvSpPr>
          <p:nvPr>
            <p:ph type="sldImg" idx="2"/>
          </p:nvPr>
        </p:nvSpPr>
        <p:spPr>
          <a:xfrm>
            <a:off x="307975" y="863600"/>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909360" y="4715640"/>
            <a:ext cx="4998600" cy="4470120"/>
          </a:xfrm>
          <a:prstGeom prst="rect">
            <a:avLst/>
          </a:prstGeom>
          <a:noFill/>
          <a:ln>
            <a:noFill/>
          </a:ln>
        </p:spPr>
        <p:txBody>
          <a:bodyPr spcFirstLastPara="1" wrap="square" lIns="92875" tIns="0" rIns="92875" bIns="0"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07975" y="863600"/>
            <a:ext cx="618807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Association ACTION ET COMPETENCE créée en juin 1996 avec pour </a:t>
            </a:r>
            <a:r>
              <a:rPr lang="fr-FR" sz="1200" b="1" i="0" kern="1200" dirty="0">
                <a:solidFill>
                  <a:schemeClr val="tx1"/>
                </a:solidFill>
                <a:effectLst/>
                <a:latin typeface="+mn-lt"/>
                <a:ea typeface="+mn-ea"/>
                <a:cs typeface="+mn-cs"/>
              </a:rPr>
              <a:t>membre fondateur le MEDEF Alsace</a:t>
            </a:r>
            <a:r>
              <a:rPr lang="fr-FR" sz="1200" b="0" i="0" kern="1200" dirty="0">
                <a:solidFill>
                  <a:schemeClr val="tx1"/>
                </a:solidFill>
                <a:effectLst/>
                <a:latin typeface="+mn-lt"/>
                <a:ea typeface="+mn-ea"/>
                <a:cs typeface="+mn-cs"/>
              </a:rPr>
              <a:t>.</a:t>
            </a:r>
            <a:br>
              <a:rPr lang="fr-FR" dirty="0"/>
            </a:br>
            <a:r>
              <a:rPr lang="fr-FR" sz="1200" b="0" i="0" kern="1200" dirty="0">
                <a:solidFill>
                  <a:schemeClr val="tx1"/>
                </a:solidFill>
                <a:effectLst/>
                <a:latin typeface="+mn-lt"/>
                <a:ea typeface="+mn-ea"/>
                <a:cs typeface="+mn-cs"/>
              </a:rPr>
              <a:t>L’ensemble des missions que porte l’association est </a:t>
            </a:r>
            <a:r>
              <a:rPr lang="fr-FR" sz="1200" b="1" i="0" kern="1200" dirty="0">
                <a:solidFill>
                  <a:schemeClr val="tx1"/>
                </a:solidFill>
                <a:effectLst/>
                <a:latin typeface="+mn-lt"/>
                <a:ea typeface="+mn-ea"/>
                <a:cs typeface="+mn-cs"/>
              </a:rPr>
              <a:t>financé par l’</a:t>
            </a:r>
            <a:r>
              <a:rPr lang="fr-FR" sz="1200" b="1" i="0" u="none" strike="noStrike" kern="1200" dirty="0">
                <a:solidFill>
                  <a:schemeClr val="tx1"/>
                </a:solidFill>
                <a:effectLst/>
                <a:latin typeface="+mn-lt"/>
                <a:ea typeface="+mn-ea"/>
                <a:cs typeface="+mn-cs"/>
                <a:hlinkClick r:id="rId3" tooltip="En savoir plus sur l'Agefiph"/>
              </a:rPr>
              <a:t>AGEFIPH</a:t>
            </a:r>
            <a:r>
              <a:rPr lang="fr-FR" sz="1200" b="1" i="0" kern="1200" dirty="0">
                <a:solidFill>
                  <a:schemeClr val="tx1"/>
                </a:solidFill>
                <a:effectLst/>
                <a:latin typeface="+mn-lt"/>
                <a:ea typeface="+mn-ea"/>
                <a:cs typeface="+mn-cs"/>
              </a:rPr>
              <a:t>, le FIPH-FP, Pôle emploi </a:t>
            </a:r>
            <a:r>
              <a:rPr lang="fr-FR" sz="1200" b="1" i="0" u="none" strike="noStrike" kern="1200" dirty="0">
                <a:solidFill>
                  <a:schemeClr val="tx1"/>
                </a:solidFill>
                <a:effectLst/>
                <a:latin typeface="+mn-lt"/>
                <a:ea typeface="+mn-ea"/>
                <a:cs typeface="+mn-cs"/>
              </a:rPr>
              <a:t>et l'ARS </a:t>
            </a:r>
            <a:r>
              <a:rPr lang="fr-FR" sz="1200" b="0" i="0" kern="1200" dirty="0">
                <a:solidFill>
                  <a:schemeClr val="tx1"/>
                </a:solidFill>
                <a:effectLst/>
                <a:latin typeface="+mn-lt"/>
                <a:ea typeface="+mn-ea"/>
                <a:cs typeface="+mn-cs"/>
              </a:rPr>
              <a:t>et relève </a:t>
            </a:r>
            <a:r>
              <a:rPr lang="fr-FR" sz="1200" b="1" i="0" kern="1200" dirty="0">
                <a:solidFill>
                  <a:schemeClr val="tx1"/>
                </a:solidFill>
                <a:effectLst/>
                <a:latin typeface="+mn-lt"/>
                <a:ea typeface="+mn-ea"/>
                <a:cs typeface="+mn-cs"/>
              </a:rPr>
              <a:t>pour partie d’accords avec l’Etat</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 Objectif: accompagner les personnes handicapées (sans emploi / salariées) dans leur projet de réinsertion professionnelle et/ou de maintien dans leur emploi, d’accompagner les employeurs dans leurs projets de recrutement et de favoriser le maintien à l’emploi de leurs salariés handicapés, de les conseiller sur leurs obligations légales, les aides et services disponibles, de les sensibiliser aux handicaps et de les aider pour toutes démarches favorisant la prise en compte du handicap dans l’entreprise. De fait, l’ensemble des </a:t>
            </a:r>
            <a:r>
              <a:rPr lang="fr-FR" sz="1200" b="1" i="0" kern="1200" dirty="0">
                <a:solidFill>
                  <a:schemeClr val="tx1"/>
                </a:solidFill>
                <a:effectLst/>
                <a:latin typeface="+mn-lt"/>
                <a:ea typeface="+mn-ea"/>
                <a:cs typeface="+mn-cs"/>
              </a:rPr>
              <a:t>services proposés est gratuit </a:t>
            </a:r>
            <a:r>
              <a:rPr lang="fr-FR" sz="1200" b="0" i="0" kern="1200" dirty="0">
                <a:solidFill>
                  <a:schemeClr val="tx1"/>
                </a:solidFill>
                <a:effectLst/>
                <a:latin typeface="+mn-lt"/>
                <a:ea typeface="+mn-ea"/>
                <a:cs typeface="+mn-cs"/>
              </a:rPr>
              <a:t>pour les entreprises.</a:t>
            </a:r>
            <a:br>
              <a:rPr lang="fr-FR" dirty="0"/>
            </a:b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298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60C0D-C5CB-204A-9095-CB8F4BE89D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326B73-DC83-211C-9BF9-B55694E11A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F7A0AB-124F-A712-06FF-362F1273596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1D9D7A-9450-C0D2-43FB-AC1E131645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11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896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5B6E4-2D0E-FF2F-1E77-898E08AD93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65418B-24D3-6C94-974D-AAB6A387C2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1F9626-374F-8096-AB7D-5C17FB8994D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DCA2ACD-0C43-CB4C-B752-049AE19373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909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36DD-D22D-43D8-EF49-96E3B6B973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9936B5-37DB-56B3-F105-0DD5E19EC7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7072F1-DE8C-1C87-8231-A025DF9F0F6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0D0CC2-29D2-C334-D3BF-EE28FF125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0E89-F071-4021-B717-265FE0D87723}"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094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1F5BE-0F3A-858C-FB37-6E6CD1439F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E026478-898B-FE73-35ED-9F1AB06F2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2C1C340-8C06-3095-86B8-8464D32E8372}"/>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7D3F28A7-AB87-D857-91D0-A8FA96564E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49CA4A-083B-27C7-9129-063C77F547BB}"/>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256839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5F4EA-78F8-7A24-6C7A-DCFA7878ED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68480F-6EAF-D2CC-BCB7-DA76344A3F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6260F4-B439-644D-A38E-FE5BB1AA2040}"/>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DF5D4987-D643-40EF-D864-7F1FBF8EAE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429C50-1CA8-0409-4617-C5ECE8DEFF6F}"/>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15624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95346BE-67DF-5D50-62C5-997AA6C0D88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101EF1-7681-FB39-41F4-896ACC4679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6F8A93-C95B-3CA3-88A4-10E2A1DCE63F}"/>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575F7FC6-0475-236E-77F3-67523702E9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73883B-5B03-4CD9-02B6-B32FD9561D99}"/>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91120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itre 11"/>
          <p:cNvSpPr>
            <a:spLocks noGrp="1"/>
          </p:cNvSpPr>
          <p:nvPr>
            <p:ph type="title"/>
          </p:nvPr>
        </p:nvSpPr>
        <p:spPr>
          <a:xfrm>
            <a:off x="1981200" y="1427454"/>
            <a:ext cx="10033000" cy="1325563"/>
          </a:xfrm>
          <a:prstGeom prst="rect">
            <a:avLst/>
          </a:prstGeom>
        </p:spPr>
        <p:txBody>
          <a:bodyPr vert="horz" lIns="91440" tIns="45720" rIns="91440" bIns="45720" rtlCol="0" anchor="ctr">
            <a:normAutofit/>
          </a:bodyPr>
          <a:lstStyle>
            <a:lvl1pPr>
              <a:defRPr>
                <a:solidFill>
                  <a:srgbClr val="A86395"/>
                </a:solidFill>
                <a:latin typeface="ConduitITCStd Medium" panose="02000606040000020004" pitchFamily="50" charset="0"/>
              </a:defRPr>
            </a:lvl1pPr>
          </a:lstStyle>
          <a:p>
            <a:r>
              <a:rPr lang="fr-FR" dirty="0"/>
              <a:t>Modifiez le style du titre</a:t>
            </a:r>
          </a:p>
        </p:txBody>
      </p:sp>
      <p:sp>
        <p:nvSpPr>
          <p:cNvPr id="10" name="Espace réservé du texte 9"/>
          <p:cNvSpPr>
            <a:spLocks noGrp="1"/>
          </p:cNvSpPr>
          <p:nvPr>
            <p:ph type="body" sz="quarter" idx="10" hasCustomPrompt="1"/>
          </p:nvPr>
        </p:nvSpPr>
        <p:spPr>
          <a:xfrm>
            <a:off x="1981200" y="2753017"/>
            <a:ext cx="10033000" cy="1671638"/>
          </a:xfrm>
          <a:prstGeom prst="rect">
            <a:avLst/>
          </a:prstGeom>
        </p:spPr>
        <p:txBody>
          <a:bodyPr/>
          <a:lstStyle>
            <a:lvl1pPr>
              <a:defRPr/>
            </a:lvl1pPr>
          </a:lstStyle>
          <a:p>
            <a:pPr lvl="0"/>
            <a:r>
              <a:rPr lang="fr-FR" dirty="0"/>
              <a:t>Sous-titre</a:t>
            </a:r>
          </a:p>
        </p:txBody>
      </p:sp>
    </p:spTree>
    <p:extLst>
      <p:ext uri="{BB962C8B-B14F-4D97-AF65-F5344CB8AC3E}">
        <p14:creationId xmlns:p14="http://schemas.microsoft.com/office/powerpoint/2010/main" val="242014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p:cNvSpPr/>
          <p:nvPr userDrawn="1"/>
        </p:nvSpPr>
        <p:spPr>
          <a:xfrm>
            <a:off x="74140" y="4720281"/>
            <a:ext cx="4679091" cy="2075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Police, Graphique, logo&#10;&#10;Description générée automatiquement">
            <a:extLst>
              <a:ext uri="{FF2B5EF4-FFF2-40B4-BE49-F238E27FC236}">
                <a16:creationId xmlns:a16="http://schemas.microsoft.com/office/drawing/2014/main" id="{FE53C848-057E-992B-8D06-F7E06930776B}"/>
              </a:ext>
            </a:extLst>
          </p:cNvPr>
          <p:cNvPicPr>
            <a:picLocks noChangeAspect="1"/>
          </p:cNvPicPr>
          <p:nvPr userDrawn="1"/>
        </p:nvPicPr>
        <p:blipFill>
          <a:blip r:embed="rId2"/>
          <a:stretch>
            <a:fillRect/>
          </a:stretch>
        </p:blipFill>
        <p:spPr>
          <a:xfrm>
            <a:off x="411891" y="5618205"/>
            <a:ext cx="2645803" cy="937055"/>
          </a:xfrm>
          <a:prstGeom prst="rect">
            <a:avLst/>
          </a:prstGeom>
        </p:spPr>
      </p:pic>
      <p:sp>
        <p:nvSpPr>
          <p:cNvPr id="7" name="Rectangle 6"/>
          <p:cNvSpPr/>
          <p:nvPr userDrawn="1"/>
        </p:nvSpPr>
        <p:spPr>
          <a:xfrm>
            <a:off x="7335795" y="5939481"/>
            <a:ext cx="4679091" cy="856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10"/>
          </p:nvPr>
        </p:nvSpPr>
        <p:spPr>
          <a:xfrm>
            <a:off x="411891" y="1760967"/>
            <a:ext cx="10231008" cy="333692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7"/>
          <p:cNvSpPr>
            <a:spLocks noGrp="1"/>
          </p:cNvSpPr>
          <p:nvPr>
            <p:ph type="title"/>
          </p:nvPr>
        </p:nvSpPr>
        <p:spPr>
          <a:xfrm>
            <a:off x="411891" y="511529"/>
            <a:ext cx="10231008" cy="552429"/>
          </a:xfrm>
        </p:spPr>
        <p:txBody>
          <a:bodyPr>
            <a:normAutofit/>
          </a:bodyPr>
          <a:lstStyle>
            <a:lvl1pPr>
              <a:defRPr sz="3200">
                <a:solidFill>
                  <a:srgbClr val="A86395"/>
                </a:solidFill>
                <a:latin typeface="ConduitITCStd Medium" panose="02000606040000020004" pitchFamily="50" charset="0"/>
              </a:defRPr>
            </a:lvl1pPr>
          </a:lstStyle>
          <a:p>
            <a:r>
              <a:rPr lang="fr-FR" dirty="0"/>
              <a:t>Modifiez le style du titre</a:t>
            </a:r>
          </a:p>
        </p:txBody>
      </p:sp>
    </p:spTree>
    <p:extLst>
      <p:ext uri="{BB962C8B-B14F-4D97-AF65-F5344CB8AC3E}">
        <p14:creationId xmlns:p14="http://schemas.microsoft.com/office/powerpoint/2010/main" val="257495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p:cNvSpPr/>
          <p:nvPr userDrawn="1"/>
        </p:nvSpPr>
        <p:spPr>
          <a:xfrm>
            <a:off x="74140" y="4720281"/>
            <a:ext cx="4679091" cy="2075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Police, Graphique, logo&#10;&#10;Description générée automatiquement">
            <a:extLst>
              <a:ext uri="{FF2B5EF4-FFF2-40B4-BE49-F238E27FC236}">
                <a16:creationId xmlns:a16="http://schemas.microsoft.com/office/drawing/2014/main" id="{FE53C848-057E-992B-8D06-F7E06930776B}"/>
              </a:ext>
            </a:extLst>
          </p:cNvPr>
          <p:cNvPicPr>
            <a:picLocks noChangeAspect="1"/>
          </p:cNvPicPr>
          <p:nvPr userDrawn="1"/>
        </p:nvPicPr>
        <p:blipFill>
          <a:blip r:embed="rId2"/>
          <a:stretch>
            <a:fillRect/>
          </a:stretch>
        </p:blipFill>
        <p:spPr>
          <a:xfrm>
            <a:off x="411891" y="5618205"/>
            <a:ext cx="2645803" cy="937055"/>
          </a:xfrm>
          <a:prstGeom prst="rect">
            <a:avLst/>
          </a:prstGeom>
        </p:spPr>
      </p:pic>
      <p:sp>
        <p:nvSpPr>
          <p:cNvPr id="7" name="Rectangle 6"/>
          <p:cNvSpPr/>
          <p:nvPr userDrawn="1"/>
        </p:nvSpPr>
        <p:spPr>
          <a:xfrm>
            <a:off x="7335795" y="5939481"/>
            <a:ext cx="4679091" cy="856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10"/>
          </p:nvPr>
        </p:nvSpPr>
        <p:spPr>
          <a:xfrm>
            <a:off x="411891" y="1499285"/>
            <a:ext cx="5420498" cy="359860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re 7"/>
          <p:cNvSpPr>
            <a:spLocks noGrp="1"/>
          </p:cNvSpPr>
          <p:nvPr>
            <p:ph type="title"/>
          </p:nvPr>
        </p:nvSpPr>
        <p:spPr>
          <a:xfrm>
            <a:off x="411891" y="492657"/>
            <a:ext cx="5420498" cy="552429"/>
          </a:xfrm>
        </p:spPr>
        <p:txBody>
          <a:bodyPr>
            <a:normAutofit/>
          </a:bodyPr>
          <a:lstStyle>
            <a:lvl1pPr>
              <a:defRPr sz="2800">
                <a:solidFill>
                  <a:srgbClr val="63A7DC"/>
                </a:solidFill>
                <a:latin typeface="ConduitITCStd Medium" panose="02000606040000020004" pitchFamily="50" charset="0"/>
              </a:defRPr>
            </a:lvl1pPr>
          </a:lstStyle>
          <a:p>
            <a:r>
              <a:rPr lang="fr-FR" dirty="0"/>
              <a:t>Modifiez le style du titre</a:t>
            </a:r>
          </a:p>
        </p:txBody>
      </p:sp>
      <p:sp>
        <p:nvSpPr>
          <p:cNvPr id="10" name="Espace réservé du texte 3"/>
          <p:cNvSpPr>
            <a:spLocks noGrp="1"/>
          </p:cNvSpPr>
          <p:nvPr>
            <p:ph type="body" sz="quarter" idx="11"/>
          </p:nvPr>
        </p:nvSpPr>
        <p:spPr>
          <a:xfrm>
            <a:off x="6170140" y="1499285"/>
            <a:ext cx="5420498" cy="359860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Rectangle 1"/>
          <p:cNvSpPr/>
          <p:nvPr userDrawn="1"/>
        </p:nvSpPr>
        <p:spPr>
          <a:xfrm>
            <a:off x="411891" y="1045086"/>
            <a:ext cx="3240000" cy="72000"/>
          </a:xfrm>
          <a:prstGeom prst="rect">
            <a:avLst/>
          </a:prstGeom>
          <a:solidFill>
            <a:srgbClr val="63A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6170140" y="1045086"/>
            <a:ext cx="3240000" cy="72000"/>
          </a:xfrm>
          <a:prstGeom prst="rect">
            <a:avLst/>
          </a:prstGeom>
          <a:solidFill>
            <a:srgbClr val="A8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930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p:cNvSpPr/>
          <p:nvPr userDrawn="1"/>
        </p:nvSpPr>
        <p:spPr>
          <a:xfrm>
            <a:off x="74140" y="4720281"/>
            <a:ext cx="4679091" cy="2075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Police, Graphique, logo&#10;&#10;Description générée automatiquement">
            <a:extLst>
              <a:ext uri="{FF2B5EF4-FFF2-40B4-BE49-F238E27FC236}">
                <a16:creationId xmlns:a16="http://schemas.microsoft.com/office/drawing/2014/main" id="{FE53C848-057E-992B-8D06-F7E06930776B}"/>
              </a:ext>
            </a:extLst>
          </p:cNvPr>
          <p:cNvPicPr>
            <a:picLocks noChangeAspect="1"/>
          </p:cNvPicPr>
          <p:nvPr userDrawn="1"/>
        </p:nvPicPr>
        <p:blipFill>
          <a:blip r:embed="rId2"/>
          <a:stretch>
            <a:fillRect/>
          </a:stretch>
        </p:blipFill>
        <p:spPr>
          <a:xfrm>
            <a:off x="411891" y="5618205"/>
            <a:ext cx="2645803" cy="937055"/>
          </a:xfrm>
          <a:prstGeom prst="rect">
            <a:avLst/>
          </a:prstGeom>
        </p:spPr>
      </p:pic>
      <p:sp>
        <p:nvSpPr>
          <p:cNvPr id="7" name="Rectangle 6"/>
          <p:cNvSpPr/>
          <p:nvPr userDrawn="1"/>
        </p:nvSpPr>
        <p:spPr>
          <a:xfrm>
            <a:off x="7335795" y="5939481"/>
            <a:ext cx="4679091" cy="856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10"/>
          </p:nvPr>
        </p:nvSpPr>
        <p:spPr>
          <a:xfrm>
            <a:off x="411891" y="1760967"/>
            <a:ext cx="5420498" cy="333692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re 7"/>
          <p:cNvSpPr>
            <a:spLocks noGrp="1"/>
          </p:cNvSpPr>
          <p:nvPr>
            <p:ph type="title"/>
          </p:nvPr>
        </p:nvSpPr>
        <p:spPr>
          <a:xfrm>
            <a:off x="411891" y="511529"/>
            <a:ext cx="10231008" cy="552429"/>
          </a:xfrm>
        </p:spPr>
        <p:txBody>
          <a:bodyPr>
            <a:normAutofit/>
          </a:bodyPr>
          <a:lstStyle>
            <a:lvl1pPr>
              <a:defRPr sz="3200">
                <a:solidFill>
                  <a:srgbClr val="A86395"/>
                </a:solidFill>
                <a:latin typeface="ConduitITCStd Medium" panose="02000606040000020004" pitchFamily="50" charset="0"/>
              </a:defRPr>
            </a:lvl1pPr>
          </a:lstStyle>
          <a:p>
            <a:r>
              <a:rPr lang="fr-FR" dirty="0"/>
              <a:t>Modifiez le style du titre</a:t>
            </a:r>
          </a:p>
        </p:txBody>
      </p:sp>
      <p:sp>
        <p:nvSpPr>
          <p:cNvPr id="2" name="Rectangle 1"/>
          <p:cNvSpPr/>
          <p:nvPr userDrawn="1"/>
        </p:nvSpPr>
        <p:spPr>
          <a:xfrm>
            <a:off x="411891" y="1555568"/>
            <a:ext cx="3240000" cy="72000"/>
          </a:xfrm>
          <a:prstGeom prst="rect">
            <a:avLst/>
          </a:prstGeom>
          <a:solidFill>
            <a:srgbClr val="63A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912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re et contenu 1 colonne">
  <p:cSld name="2_Titre et contenu 1 colonne">
    <p:spTree>
      <p:nvGrpSpPr>
        <p:cNvPr id="1" name="Shape 15"/>
        <p:cNvGrpSpPr/>
        <p:nvPr/>
      </p:nvGrpSpPr>
      <p:grpSpPr>
        <a:xfrm>
          <a:off x="0" y="0"/>
          <a:ext cx="0" cy="0"/>
          <a:chOff x="0" y="0"/>
          <a:chExt cx="0" cy="0"/>
        </a:xfrm>
      </p:grpSpPr>
      <p:sp>
        <p:nvSpPr>
          <p:cNvPr id="17" name="Google Shape;17;p15"/>
          <p:cNvSpPr txBox="1">
            <a:spLocks noGrp="1"/>
          </p:cNvSpPr>
          <p:nvPr>
            <p:ph type="title"/>
          </p:nvPr>
        </p:nvSpPr>
        <p:spPr>
          <a:xfrm>
            <a:off x="1261235" y="1590979"/>
            <a:ext cx="10333950" cy="510294"/>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132D69"/>
              </a:buClr>
              <a:buSzPts val="2800"/>
              <a:buFont typeface="Arial"/>
              <a:buNone/>
              <a:defRPr sz="2800" b="0" i="0" u="none" strike="noStrike" cap="none">
                <a:solidFill>
                  <a:srgbClr val="132D69"/>
                </a:solidFill>
                <a:latin typeface="Arial"/>
                <a:ea typeface="Arial"/>
                <a:cs typeface="Arial"/>
                <a:sym typeface="Arial"/>
              </a:defRPr>
            </a:lvl1pPr>
            <a:lvl2pPr marR="0" lvl="1" algn="r" rtl="0">
              <a:spcBef>
                <a:spcPts val="0"/>
              </a:spcBef>
              <a:spcAft>
                <a:spcPts val="0"/>
              </a:spcAft>
              <a:buClr>
                <a:schemeClr val="folHlink"/>
              </a:buClr>
              <a:buSzPts val="3200"/>
              <a:buFont typeface="Calibri"/>
              <a:buNone/>
              <a:defRPr sz="3200" b="0" i="0" u="none" strike="noStrike" cap="none">
                <a:solidFill>
                  <a:schemeClr val="folHlink"/>
                </a:solidFill>
                <a:latin typeface="Calibri"/>
                <a:ea typeface="Calibri"/>
                <a:cs typeface="Calibri"/>
                <a:sym typeface="Calibri"/>
              </a:defRPr>
            </a:lvl2pPr>
            <a:lvl3pPr marR="0" lvl="2" algn="r" rtl="0">
              <a:spcBef>
                <a:spcPts val="0"/>
              </a:spcBef>
              <a:spcAft>
                <a:spcPts val="0"/>
              </a:spcAft>
              <a:buClr>
                <a:schemeClr val="folHlink"/>
              </a:buClr>
              <a:buSzPts val="3200"/>
              <a:buFont typeface="Calibri"/>
              <a:buNone/>
              <a:defRPr sz="3200" b="0" i="0" u="none" strike="noStrike" cap="none">
                <a:solidFill>
                  <a:schemeClr val="folHlink"/>
                </a:solidFill>
                <a:latin typeface="Calibri"/>
                <a:ea typeface="Calibri"/>
                <a:cs typeface="Calibri"/>
                <a:sym typeface="Calibri"/>
              </a:defRPr>
            </a:lvl3pPr>
            <a:lvl4pPr marR="0" lvl="3" algn="r" rtl="0">
              <a:spcBef>
                <a:spcPts val="0"/>
              </a:spcBef>
              <a:spcAft>
                <a:spcPts val="0"/>
              </a:spcAft>
              <a:buClr>
                <a:schemeClr val="folHlink"/>
              </a:buClr>
              <a:buSzPts val="3200"/>
              <a:buFont typeface="Calibri"/>
              <a:buNone/>
              <a:defRPr sz="3200" b="0" i="0" u="none" strike="noStrike" cap="none">
                <a:solidFill>
                  <a:schemeClr val="folHlink"/>
                </a:solidFill>
                <a:latin typeface="Calibri"/>
                <a:ea typeface="Calibri"/>
                <a:cs typeface="Calibri"/>
                <a:sym typeface="Calibri"/>
              </a:defRPr>
            </a:lvl4pPr>
            <a:lvl5pPr marR="0" lvl="4" algn="r" rtl="0">
              <a:spcBef>
                <a:spcPts val="0"/>
              </a:spcBef>
              <a:spcAft>
                <a:spcPts val="0"/>
              </a:spcAft>
              <a:buClr>
                <a:schemeClr val="folHlink"/>
              </a:buClr>
              <a:buSzPts val="3200"/>
              <a:buFont typeface="Calibri"/>
              <a:buNone/>
              <a:defRPr sz="3200" b="0" i="0" u="none" strike="noStrike" cap="none">
                <a:solidFill>
                  <a:schemeClr val="folHlink"/>
                </a:solidFill>
                <a:latin typeface="Calibri"/>
                <a:ea typeface="Calibri"/>
                <a:cs typeface="Calibri"/>
                <a:sym typeface="Calibri"/>
              </a:defRPr>
            </a:lvl5pPr>
            <a:lvl6pPr marR="0" lvl="5" algn="r" rtl="0">
              <a:spcBef>
                <a:spcPts val="0"/>
              </a:spcBef>
              <a:spcAft>
                <a:spcPts val="0"/>
              </a:spcAft>
              <a:buClr>
                <a:schemeClr val="folHlink"/>
              </a:buClr>
              <a:buSzPts val="3200"/>
              <a:buFont typeface="Franklin Gothic"/>
              <a:buNone/>
              <a:defRPr sz="3200" b="0" i="0" u="none" strike="noStrike" cap="none">
                <a:solidFill>
                  <a:schemeClr val="folHlink"/>
                </a:solidFill>
                <a:latin typeface="Franklin Gothic"/>
                <a:ea typeface="Franklin Gothic"/>
                <a:cs typeface="Franklin Gothic"/>
                <a:sym typeface="Franklin Gothic"/>
              </a:defRPr>
            </a:lvl6pPr>
            <a:lvl7pPr marR="0" lvl="6" algn="r" rtl="0">
              <a:spcBef>
                <a:spcPts val="0"/>
              </a:spcBef>
              <a:spcAft>
                <a:spcPts val="0"/>
              </a:spcAft>
              <a:buClr>
                <a:schemeClr val="folHlink"/>
              </a:buClr>
              <a:buSzPts val="3200"/>
              <a:buFont typeface="Franklin Gothic"/>
              <a:buNone/>
              <a:defRPr sz="3200" b="0" i="0" u="none" strike="noStrike" cap="none">
                <a:solidFill>
                  <a:schemeClr val="folHlink"/>
                </a:solidFill>
                <a:latin typeface="Franklin Gothic"/>
                <a:ea typeface="Franklin Gothic"/>
                <a:cs typeface="Franklin Gothic"/>
                <a:sym typeface="Franklin Gothic"/>
              </a:defRPr>
            </a:lvl7pPr>
            <a:lvl8pPr marR="0" lvl="7" algn="r" rtl="0">
              <a:spcBef>
                <a:spcPts val="0"/>
              </a:spcBef>
              <a:spcAft>
                <a:spcPts val="0"/>
              </a:spcAft>
              <a:buClr>
                <a:schemeClr val="folHlink"/>
              </a:buClr>
              <a:buSzPts val="3200"/>
              <a:buFont typeface="Franklin Gothic"/>
              <a:buNone/>
              <a:defRPr sz="3200" b="0" i="0" u="none" strike="noStrike" cap="none">
                <a:solidFill>
                  <a:schemeClr val="folHlink"/>
                </a:solidFill>
                <a:latin typeface="Franklin Gothic"/>
                <a:ea typeface="Franklin Gothic"/>
                <a:cs typeface="Franklin Gothic"/>
                <a:sym typeface="Franklin Gothic"/>
              </a:defRPr>
            </a:lvl8pPr>
            <a:lvl9pPr marR="0" lvl="8" algn="r" rtl="0">
              <a:spcBef>
                <a:spcPts val="0"/>
              </a:spcBef>
              <a:spcAft>
                <a:spcPts val="0"/>
              </a:spcAft>
              <a:buClr>
                <a:schemeClr val="folHlink"/>
              </a:buClr>
              <a:buSzPts val="3200"/>
              <a:buFont typeface="Franklin Gothic"/>
              <a:buNone/>
              <a:defRPr sz="3200" b="0" i="0" u="none" strike="noStrike" cap="none">
                <a:solidFill>
                  <a:schemeClr val="folHlink"/>
                </a:solidFill>
                <a:latin typeface="Franklin Gothic"/>
                <a:ea typeface="Franklin Gothic"/>
                <a:cs typeface="Franklin Gothic"/>
                <a:sym typeface="Franklin Gothic"/>
              </a:defRPr>
            </a:lvl9pPr>
          </a:lstStyle>
          <a:p>
            <a:endParaRPr/>
          </a:p>
        </p:txBody>
      </p:sp>
      <p:sp>
        <p:nvSpPr>
          <p:cNvPr id="18" name="Google Shape;18;p15"/>
          <p:cNvSpPr txBox="1">
            <a:spLocks noGrp="1"/>
          </p:cNvSpPr>
          <p:nvPr>
            <p:ph type="body" idx="1"/>
          </p:nvPr>
        </p:nvSpPr>
        <p:spPr>
          <a:xfrm>
            <a:off x="1264671" y="2921000"/>
            <a:ext cx="10330518" cy="2704734"/>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40"/>
              </a:spcBef>
              <a:spcAft>
                <a:spcPts val="0"/>
              </a:spcAft>
              <a:buClr>
                <a:schemeClr val="folHlink"/>
              </a:buClr>
              <a:buSzPts val="1200"/>
              <a:buFont typeface="Noto Sans Symbols"/>
              <a:buNone/>
              <a:defRPr sz="1200" b="0" i="0" u="none" strike="noStrike" cap="none">
                <a:solidFill>
                  <a:schemeClr val="folHlink"/>
                </a:solidFill>
                <a:latin typeface="Calibri"/>
                <a:ea typeface="Calibri"/>
                <a:cs typeface="Calibri"/>
                <a:sym typeface="Calibri"/>
              </a:defRPr>
            </a:lvl1pPr>
            <a:lvl2pPr marL="914400" marR="0" lvl="1" indent="-228600" algn="l" rtl="0">
              <a:spcBef>
                <a:spcPts val="480"/>
              </a:spcBef>
              <a:spcAft>
                <a:spcPts val="0"/>
              </a:spcAft>
              <a:buClr>
                <a:schemeClr val="folHlink"/>
              </a:buClr>
              <a:buSzPts val="2400"/>
              <a:buFont typeface="Calibri"/>
              <a:buNone/>
              <a:defRPr sz="2400" b="0" i="0" u="none" strike="noStrike" cap="none">
                <a:solidFill>
                  <a:schemeClr val="folHlink"/>
                </a:solidFill>
                <a:latin typeface="Calibri"/>
                <a:ea typeface="Calibri"/>
                <a:cs typeface="Calibri"/>
                <a:sym typeface="Calibri"/>
              </a:defRPr>
            </a:lvl2pPr>
            <a:lvl3pPr marL="1371600" marR="0" lvl="2" indent="-228600" algn="l" rtl="0">
              <a:spcBef>
                <a:spcPts val="400"/>
              </a:spcBef>
              <a:spcAft>
                <a:spcPts val="0"/>
              </a:spcAft>
              <a:buClr>
                <a:schemeClr val="folHlink"/>
              </a:buClr>
              <a:buSzPts val="2000"/>
              <a:buFont typeface="Calibri"/>
              <a:buNone/>
              <a:defRPr sz="2000" b="0" i="0" u="none" strike="noStrike" cap="none">
                <a:solidFill>
                  <a:schemeClr val="folHlink"/>
                </a:solidFill>
                <a:latin typeface="Calibri"/>
                <a:ea typeface="Calibri"/>
                <a:cs typeface="Calibri"/>
                <a:sym typeface="Calibri"/>
              </a:defRPr>
            </a:lvl3pPr>
            <a:lvl4pPr marL="1828800" marR="0" lvl="3" indent="-228600" algn="l" rtl="0">
              <a:spcBef>
                <a:spcPts val="360"/>
              </a:spcBef>
              <a:spcAft>
                <a:spcPts val="0"/>
              </a:spcAft>
              <a:buClr>
                <a:schemeClr val="folHlink"/>
              </a:buClr>
              <a:buSzPts val="1800"/>
              <a:buFont typeface="Calibri"/>
              <a:buNone/>
              <a:defRPr sz="1800" b="0" i="0" u="none" strike="noStrike" cap="none">
                <a:solidFill>
                  <a:schemeClr val="folHlink"/>
                </a:solidFill>
                <a:latin typeface="Calibri"/>
                <a:ea typeface="Calibri"/>
                <a:cs typeface="Calibri"/>
                <a:sym typeface="Calibri"/>
              </a:defRPr>
            </a:lvl4pPr>
            <a:lvl5pPr marL="2286000" marR="0" lvl="4" indent="-228600" algn="l" rtl="0">
              <a:spcBef>
                <a:spcPts val="280"/>
              </a:spcBef>
              <a:spcAft>
                <a:spcPts val="0"/>
              </a:spcAft>
              <a:buClr>
                <a:schemeClr val="folHlink"/>
              </a:buClr>
              <a:buSzPts val="1400"/>
              <a:buFont typeface="Arial"/>
              <a:buNone/>
              <a:defRPr sz="1400" b="0" i="0" u="none" strike="noStrike" cap="none">
                <a:solidFill>
                  <a:schemeClr val="folHlink"/>
                </a:solidFill>
                <a:latin typeface="Calibri"/>
                <a:ea typeface="Calibri"/>
                <a:cs typeface="Calibri"/>
                <a:sym typeface="Calibri"/>
              </a:defRPr>
            </a:lvl5pPr>
            <a:lvl6pPr marL="2743200" marR="0" lvl="5"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6pPr>
            <a:lvl7pPr marL="3200400" marR="0" lvl="6"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7pPr>
            <a:lvl8pPr marL="3657600" marR="0" lvl="7"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8pPr>
            <a:lvl9pPr marL="4114800" marR="0" lvl="8"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9pPr>
          </a:lstStyle>
          <a:p>
            <a:endParaRPr/>
          </a:p>
        </p:txBody>
      </p:sp>
      <p:sp>
        <p:nvSpPr>
          <p:cNvPr id="19" name="Google Shape;19;p15"/>
          <p:cNvSpPr txBox="1">
            <a:spLocks noGrp="1"/>
          </p:cNvSpPr>
          <p:nvPr>
            <p:ph type="body" idx="2"/>
          </p:nvPr>
        </p:nvSpPr>
        <p:spPr>
          <a:xfrm>
            <a:off x="1264671" y="2152289"/>
            <a:ext cx="10330516" cy="5254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folHlink"/>
              </a:buClr>
              <a:buSzPts val="2000"/>
              <a:buFont typeface="Noto Sans Symbols"/>
              <a:buNone/>
              <a:defRPr sz="2000" b="0" i="0" u="none" strike="noStrike" cap="none">
                <a:solidFill>
                  <a:srgbClr val="277BB5"/>
                </a:solidFill>
                <a:latin typeface="Arial"/>
                <a:ea typeface="Arial"/>
                <a:cs typeface="Arial"/>
                <a:sym typeface="Arial"/>
              </a:defRPr>
            </a:lvl1pPr>
            <a:lvl2pPr marL="914400" marR="0" lvl="1" indent="-381000" algn="l" rtl="0">
              <a:spcBef>
                <a:spcPts val="480"/>
              </a:spcBef>
              <a:spcAft>
                <a:spcPts val="0"/>
              </a:spcAft>
              <a:buClr>
                <a:schemeClr val="folHlink"/>
              </a:buClr>
              <a:buSzPts val="2400"/>
              <a:buFont typeface="Calibri"/>
              <a:buChar char="o"/>
              <a:defRPr sz="2400" b="0" i="0" u="none" strike="noStrike" cap="none">
                <a:solidFill>
                  <a:schemeClr val="folHlink"/>
                </a:solidFill>
                <a:latin typeface="Calibri"/>
                <a:ea typeface="Calibri"/>
                <a:cs typeface="Calibri"/>
                <a:sym typeface="Calibri"/>
              </a:defRPr>
            </a:lvl2pPr>
            <a:lvl3pPr marL="1371600" marR="0" lvl="2" indent="-355600" algn="l" rtl="0">
              <a:spcBef>
                <a:spcPts val="400"/>
              </a:spcBef>
              <a:spcAft>
                <a:spcPts val="0"/>
              </a:spcAft>
              <a:buClr>
                <a:schemeClr val="folHlink"/>
              </a:buClr>
              <a:buSzPts val="2000"/>
              <a:buFont typeface="Calibri"/>
              <a:buChar char="•"/>
              <a:defRPr sz="2000" b="0" i="0" u="none" strike="noStrike" cap="none">
                <a:solidFill>
                  <a:schemeClr val="folHlink"/>
                </a:solidFill>
                <a:latin typeface="Calibri"/>
                <a:ea typeface="Calibri"/>
                <a:cs typeface="Calibri"/>
                <a:sym typeface="Calibri"/>
              </a:defRPr>
            </a:lvl3pPr>
            <a:lvl4pPr marL="1828800" marR="0" lvl="3"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4pPr>
            <a:lvl5pPr marL="2286000" marR="0" lvl="4" indent="-317500" algn="l" rtl="0">
              <a:spcBef>
                <a:spcPts val="280"/>
              </a:spcBef>
              <a:spcAft>
                <a:spcPts val="0"/>
              </a:spcAft>
              <a:buClr>
                <a:schemeClr val="folHlink"/>
              </a:buClr>
              <a:buSzPts val="1400"/>
              <a:buFont typeface="Arial"/>
              <a:buChar char="•"/>
              <a:defRPr sz="1400" b="0" i="0" u="none" strike="noStrike" cap="none">
                <a:solidFill>
                  <a:schemeClr val="folHlink"/>
                </a:solidFill>
                <a:latin typeface="Arial"/>
                <a:ea typeface="Arial"/>
                <a:cs typeface="Arial"/>
                <a:sym typeface="Arial"/>
              </a:defRPr>
            </a:lvl5pPr>
            <a:lvl6pPr marL="2743200" marR="0" lvl="5"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6pPr>
            <a:lvl7pPr marL="3200400" marR="0" lvl="6"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7pPr>
            <a:lvl8pPr marL="3657600" marR="0" lvl="7"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8pPr>
            <a:lvl9pPr marL="4114800" marR="0" lvl="8"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9pPr>
          </a:lstStyle>
          <a:p>
            <a:endParaRPr/>
          </a:p>
        </p:txBody>
      </p:sp>
      <p:sp>
        <p:nvSpPr>
          <p:cNvPr id="20" name="Google Shape;20;p15"/>
          <p:cNvSpPr txBox="1">
            <a:spLocks noGrp="1"/>
          </p:cNvSpPr>
          <p:nvPr>
            <p:ph type="body" idx="3"/>
          </p:nvPr>
        </p:nvSpPr>
        <p:spPr>
          <a:xfrm>
            <a:off x="2313195" y="5704383"/>
            <a:ext cx="8438772" cy="474453"/>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240"/>
              </a:spcBef>
              <a:spcAft>
                <a:spcPts val="0"/>
              </a:spcAft>
              <a:buClr>
                <a:schemeClr val="folHlink"/>
              </a:buClr>
              <a:buSzPts val="1200"/>
              <a:buFont typeface="Noto Sans Symbols"/>
              <a:buNone/>
              <a:defRPr sz="1200" b="0" i="0" u="none" strike="noStrike" cap="none">
                <a:solidFill>
                  <a:schemeClr val="folHlink"/>
                </a:solidFill>
                <a:latin typeface="Calibri"/>
                <a:ea typeface="Calibri"/>
                <a:cs typeface="Calibri"/>
                <a:sym typeface="Calibri"/>
              </a:defRPr>
            </a:lvl1pPr>
            <a:lvl2pPr marL="914400" marR="0" lvl="1" indent="-228600" algn="l" rtl="0">
              <a:spcBef>
                <a:spcPts val="480"/>
              </a:spcBef>
              <a:spcAft>
                <a:spcPts val="0"/>
              </a:spcAft>
              <a:buClr>
                <a:schemeClr val="folHlink"/>
              </a:buClr>
              <a:buSzPts val="2400"/>
              <a:buFont typeface="Calibri"/>
              <a:buNone/>
              <a:defRPr sz="2400" b="0" i="0" u="none" strike="noStrike" cap="none">
                <a:solidFill>
                  <a:schemeClr val="folHlink"/>
                </a:solidFill>
                <a:latin typeface="Calibri"/>
                <a:ea typeface="Calibri"/>
                <a:cs typeface="Calibri"/>
                <a:sym typeface="Calibri"/>
              </a:defRPr>
            </a:lvl2pPr>
            <a:lvl3pPr marL="1371600" marR="0" lvl="2" indent="-228600" algn="l" rtl="0">
              <a:spcBef>
                <a:spcPts val="400"/>
              </a:spcBef>
              <a:spcAft>
                <a:spcPts val="0"/>
              </a:spcAft>
              <a:buClr>
                <a:schemeClr val="folHlink"/>
              </a:buClr>
              <a:buSzPts val="2000"/>
              <a:buFont typeface="Calibri"/>
              <a:buNone/>
              <a:defRPr sz="2000" b="0" i="0" u="none" strike="noStrike" cap="none">
                <a:solidFill>
                  <a:schemeClr val="folHlink"/>
                </a:solidFill>
                <a:latin typeface="Calibri"/>
                <a:ea typeface="Calibri"/>
                <a:cs typeface="Calibri"/>
                <a:sym typeface="Calibri"/>
              </a:defRPr>
            </a:lvl3pPr>
            <a:lvl4pPr marL="1828800" marR="0" lvl="3" indent="-228600" algn="l" rtl="0">
              <a:spcBef>
                <a:spcPts val="360"/>
              </a:spcBef>
              <a:spcAft>
                <a:spcPts val="0"/>
              </a:spcAft>
              <a:buClr>
                <a:schemeClr val="folHlink"/>
              </a:buClr>
              <a:buSzPts val="1800"/>
              <a:buFont typeface="Calibri"/>
              <a:buNone/>
              <a:defRPr sz="1800" b="0" i="0" u="none" strike="noStrike" cap="none">
                <a:solidFill>
                  <a:schemeClr val="folHlink"/>
                </a:solidFill>
                <a:latin typeface="Calibri"/>
                <a:ea typeface="Calibri"/>
                <a:cs typeface="Calibri"/>
                <a:sym typeface="Calibri"/>
              </a:defRPr>
            </a:lvl4pPr>
            <a:lvl5pPr marL="2286000" marR="0" lvl="4" indent="-228600" algn="l" rtl="0">
              <a:spcBef>
                <a:spcPts val="280"/>
              </a:spcBef>
              <a:spcAft>
                <a:spcPts val="0"/>
              </a:spcAft>
              <a:buClr>
                <a:schemeClr val="folHlink"/>
              </a:buClr>
              <a:buSzPts val="1400"/>
              <a:buFont typeface="Arial"/>
              <a:buNone/>
              <a:defRPr sz="1400" b="0" i="0" u="none" strike="noStrike" cap="none">
                <a:solidFill>
                  <a:schemeClr val="folHlink"/>
                </a:solidFill>
                <a:latin typeface="Calibri"/>
                <a:ea typeface="Calibri"/>
                <a:cs typeface="Calibri"/>
                <a:sym typeface="Calibri"/>
              </a:defRPr>
            </a:lvl5pPr>
            <a:lvl6pPr marL="2743200" marR="0" lvl="5"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6pPr>
            <a:lvl7pPr marL="3200400" marR="0" lvl="6"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7pPr>
            <a:lvl8pPr marL="3657600" marR="0" lvl="7"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8pPr>
            <a:lvl9pPr marL="4114800" marR="0" lvl="8"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9pPr>
          </a:lstStyle>
          <a:p>
            <a:endParaRPr dirty="0"/>
          </a:p>
        </p:txBody>
      </p:sp>
      <p:sp>
        <p:nvSpPr>
          <p:cNvPr id="21" name="Google Shape;21;p15"/>
          <p:cNvSpPr txBox="1">
            <a:spLocks noGrp="1"/>
          </p:cNvSpPr>
          <p:nvPr>
            <p:ph type="sldNum" idx="12"/>
          </p:nvPr>
        </p:nvSpPr>
        <p:spPr>
          <a:xfrm>
            <a:off x="10865697" y="6095177"/>
            <a:ext cx="734646" cy="476249"/>
          </a:xfrm>
          <a:prstGeom prst="rect">
            <a:avLst/>
          </a:prstGeom>
          <a:noFill/>
          <a:ln>
            <a:noFill/>
          </a:ln>
        </p:spPr>
        <p:txBody>
          <a:bodyPr spcFirstLastPara="1" wrap="square" lIns="91425" tIns="45700" rIns="0" bIns="45700" anchor="b" anchorCtr="0">
            <a:noAutofit/>
          </a:bodyPr>
          <a:lstStyle>
            <a:lvl1pPr marL="0" marR="0" lvl="0"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1pPr>
            <a:lvl2pPr marL="0" marR="0" lvl="1"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2pPr>
            <a:lvl3pPr marL="0" marR="0" lvl="2"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3pPr>
            <a:lvl4pPr marL="0" marR="0" lvl="3"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4pPr>
            <a:lvl5pPr marL="0" marR="0" lvl="4"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5pPr>
            <a:lvl6pPr marL="0" marR="0" lvl="5"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6pPr>
            <a:lvl7pPr marL="0" marR="0" lvl="6"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7pPr>
            <a:lvl8pPr marL="0" marR="0" lvl="7"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8pPr>
            <a:lvl9pPr marL="0" marR="0" lvl="8" indent="0" algn="r" rtl="0">
              <a:spcBef>
                <a:spcPts val="0"/>
              </a:spcBef>
              <a:spcAft>
                <a:spcPts val="0"/>
              </a:spcAft>
              <a:buClr>
                <a:srgbClr val="005F84"/>
              </a:buClr>
              <a:buSzPts val="225"/>
              <a:buFont typeface="Arial"/>
              <a:buNone/>
              <a:defRPr sz="900" b="0" i="0" u="none" strike="noStrike" cap="none">
                <a:solidFill>
                  <a:srgbClr val="005F84"/>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01473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présentation">
  <p:cSld name="Titre présentation">
    <p:spTree>
      <p:nvGrpSpPr>
        <p:cNvPr id="1" name="Shape 10"/>
        <p:cNvGrpSpPr/>
        <p:nvPr/>
      </p:nvGrpSpPr>
      <p:grpSpPr>
        <a:xfrm>
          <a:off x="0" y="0"/>
          <a:ext cx="0" cy="0"/>
          <a:chOff x="0" y="0"/>
          <a:chExt cx="0" cy="0"/>
        </a:xfrm>
      </p:grpSpPr>
      <p:sp>
        <p:nvSpPr>
          <p:cNvPr id="11" name="Google Shape;11;p14"/>
          <p:cNvSpPr txBox="1">
            <a:spLocks noGrp="1"/>
          </p:cNvSpPr>
          <p:nvPr>
            <p:ph type="body" idx="1"/>
          </p:nvPr>
        </p:nvSpPr>
        <p:spPr>
          <a:xfrm>
            <a:off x="5042360" y="4830793"/>
            <a:ext cx="6495989" cy="559040"/>
          </a:xfrm>
          <a:prstGeom prst="rect">
            <a:avLst/>
          </a:prstGeom>
          <a:noFill/>
          <a:ln>
            <a:noFill/>
          </a:ln>
        </p:spPr>
        <p:txBody>
          <a:bodyPr spcFirstLastPara="1" wrap="square" lIns="0" tIns="0" rIns="0" bIns="0" anchor="t" anchorCtr="0">
            <a:noAutofit/>
          </a:bodyPr>
          <a:lstStyle>
            <a:lvl1pPr marL="457200" marR="0" lvl="0" indent="-317500" algn="r" rtl="0">
              <a:spcBef>
                <a:spcPts val="280"/>
              </a:spcBef>
              <a:spcAft>
                <a:spcPts val="0"/>
              </a:spcAft>
              <a:buClr>
                <a:schemeClr val="folHlink"/>
              </a:buClr>
              <a:buSzPts val="1400"/>
              <a:buFont typeface="Arial"/>
              <a:buChar char="•"/>
              <a:defRPr sz="1400" b="0" i="0" u="none" strike="noStrike" cap="none">
                <a:solidFill>
                  <a:schemeClr val="folHlink"/>
                </a:solidFill>
                <a:latin typeface="Calibri"/>
                <a:ea typeface="Calibri"/>
                <a:cs typeface="Calibri"/>
                <a:sym typeface="Calibri"/>
              </a:defRPr>
            </a:lvl1pPr>
            <a:lvl2pPr marL="914400" marR="0" lvl="1" indent="-381000" algn="l" rtl="0">
              <a:spcBef>
                <a:spcPts val="480"/>
              </a:spcBef>
              <a:spcAft>
                <a:spcPts val="0"/>
              </a:spcAft>
              <a:buClr>
                <a:schemeClr val="folHlink"/>
              </a:buClr>
              <a:buSzPts val="2400"/>
              <a:buFont typeface="Calibri"/>
              <a:buChar char="o"/>
              <a:defRPr sz="2400" b="0" i="0" u="none" strike="noStrike" cap="none">
                <a:solidFill>
                  <a:schemeClr val="folHlink"/>
                </a:solidFill>
                <a:latin typeface="Calibri"/>
                <a:ea typeface="Calibri"/>
                <a:cs typeface="Calibri"/>
                <a:sym typeface="Calibri"/>
              </a:defRPr>
            </a:lvl2pPr>
            <a:lvl3pPr marL="1371600" marR="0" lvl="2" indent="-355600" algn="l" rtl="0">
              <a:spcBef>
                <a:spcPts val="400"/>
              </a:spcBef>
              <a:spcAft>
                <a:spcPts val="0"/>
              </a:spcAft>
              <a:buClr>
                <a:schemeClr val="folHlink"/>
              </a:buClr>
              <a:buSzPts val="2000"/>
              <a:buFont typeface="Calibri"/>
              <a:buChar char="•"/>
              <a:defRPr sz="2000" b="0" i="0" u="none" strike="noStrike" cap="none">
                <a:solidFill>
                  <a:schemeClr val="folHlink"/>
                </a:solidFill>
                <a:latin typeface="Calibri"/>
                <a:ea typeface="Calibri"/>
                <a:cs typeface="Calibri"/>
                <a:sym typeface="Calibri"/>
              </a:defRPr>
            </a:lvl3pPr>
            <a:lvl4pPr marL="1828800" marR="0" lvl="3"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4pPr>
            <a:lvl5pPr marL="2286000" marR="0" lvl="4" indent="-317500" algn="l" rtl="0">
              <a:spcBef>
                <a:spcPts val="280"/>
              </a:spcBef>
              <a:spcAft>
                <a:spcPts val="0"/>
              </a:spcAft>
              <a:buClr>
                <a:schemeClr val="folHlink"/>
              </a:buClr>
              <a:buSzPts val="1400"/>
              <a:buFont typeface="Arial"/>
              <a:buChar char="•"/>
              <a:defRPr sz="1400" b="0" i="0" u="none" strike="noStrike" cap="none">
                <a:solidFill>
                  <a:schemeClr val="folHlink"/>
                </a:solidFill>
                <a:latin typeface="Arial"/>
                <a:ea typeface="Arial"/>
                <a:cs typeface="Arial"/>
                <a:sym typeface="Arial"/>
              </a:defRPr>
            </a:lvl5pPr>
            <a:lvl6pPr marL="2743200" marR="0" lvl="5"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6pPr>
            <a:lvl7pPr marL="3200400" marR="0" lvl="6"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7pPr>
            <a:lvl8pPr marL="3657600" marR="0" lvl="7"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8pPr>
            <a:lvl9pPr marL="4114800" marR="0" lvl="8"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9pPr>
          </a:lstStyle>
          <a:p>
            <a:endParaRPr/>
          </a:p>
        </p:txBody>
      </p:sp>
      <p:sp>
        <p:nvSpPr>
          <p:cNvPr id="12" name="Google Shape;12;p14"/>
          <p:cNvSpPr txBox="1">
            <a:spLocks noGrp="1"/>
          </p:cNvSpPr>
          <p:nvPr>
            <p:ph type="body" idx="2"/>
          </p:nvPr>
        </p:nvSpPr>
        <p:spPr>
          <a:xfrm>
            <a:off x="5038820" y="4520243"/>
            <a:ext cx="6499529" cy="297372"/>
          </a:xfrm>
          <a:prstGeom prst="rect">
            <a:avLst/>
          </a:prstGeom>
          <a:noFill/>
          <a:ln>
            <a:noFill/>
          </a:ln>
        </p:spPr>
        <p:txBody>
          <a:bodyPr spcFirstLastPara="1" wrap="square" lIns="0" tIns="0" rIns="0" bIns="0" anchor="t" anchorCtr="0">
            <a:noAutofit/>
          </a:bodyPr>
          <a:lstStyle>
            <a:lvl1pPr marL="457200" marR="0" lvl="0" indent="-228600" algn="r" rtl="0">
              <a:spcBef>
                <a:spcPts val="280"/>
              </a:spcBef>
              <a:spcAft>
                <a:spcPts val="0"/>
              </a:spcAft>
              <a:buClr>
                <a:schemeClr val="folHlink"/>
              </a:buClr>
              <a:buSzPts val="1400"/>
              <a:buFont typeface="Noto Sans Symbols"/>
              <a:buNone/>
              <a:defRPr sz="1400" b="1" i="0" u="none" strike="noStrike" cap="none">
                <a:solidFill>
                  <a:schemeClr val="folHlink"/>
                </a:solidFill>
                <a:latin typeface="Arial"/>
                <a:ea typeface="Arial"/>
                <a:cs typeface="Arial"/>
                <a:sym typeface="Arial"/>
              </a:defRPr>
            </a:lvl1pPr>
            <a:lvl2pPr marL="914400" marR="0" lvl="1" indent="-381000" algn="l" rtl="0">
              <a:spcBef>
                <a:spcPts val="480"/>
              </a:spcBef>
              <a:spcAft>
                <a:spcPts val="0"/>
              </a:spcAft>
              <a:buClr>
                <a:schemeClr val="folHlink"/>
              </a:buClr>
              <a:buSzPts val="2400"/>
              <a:buFont typeface="Calibri"/>
              <a:buChar char="o"/>
              <a:defRPr sz="2400" b="0" i="0" u="none" strike="noStrike" cap="none">
                <a:solidFill>
                  <a:schemeClr val="folHlink"/>
                </a:solidFill>
                <a:latin typeface="Calibri"/>
                <a:ea typeface="Calibri"/>
                <a:cs typeface="Calibri"/>
                <a:sym typeface="Calibri"/>
              </a:defRPr>
            </a:lvl2pPr>
            <a:lvl3pPr marL="1371600" marR="0" lvl="2" indent="-355600" algn="l" rtl="0">
              <a:spcBef>
                <a:spcPts val="400"/>
              </a:spcBef>
              <a:spcAft>
                <a:spcPts val="0"/>
              </a:spcAft>
              <a:buClr>
                <a:schemeClr val="folHlink"/>
              </a:buClr>
              <a:buSzPts val="2000"/>
              <a:buFont typeface="Calibri"/>
              <a:buChar char="•"/>
              <a:defRPr sz="2000" b="0" i="0" u="none" strike="noStrike" cap="none">
                <a:solidFill>
                  <a:schemeClr val="folHlink"/>
                </a:solidFill>
                <a:latin typeface="Calibri"/>
                <a:ea typeface="Calibri"/>
                <a:cs typeface="Calibri"/>
                <a:sym typeface="Calibri"/>
              </a:defRPr>
            </a:lvl3pPr>
            <a:lvl4pPr marL="1828800" marR="0" lvl="3"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4pPr>
            <a:lvl5pPr marL="2286000" marR="0" lvl="4" indent="-317500" algn="l" rtl="0">
              <a:spcBef>
                <a:spcPts val="280"/>
              </a:spcBef>
              <a:spcAft>
                <a:spcPts val="0"/>
              </a:spcAft>
              <a:buClr>
                <a:schemeClr val="folHlink"/>
              </a:buClr>
              <a:buSzPts val="1400"/>
              <a:buFont typeface="Arial"/>
              <a:buChar char="•"/>
              <a:defRPr sz="1400" b="0" i="0" u="none" strike="noStrike" cap="none">
                <a:solidFill>
                  <a:schemeClr val="folHlink"/>
                </a:solidFill>
                <a:latin typeface="Arial"/>
                <a:ea typeface="Arial"/>
                <a:cs typeface="Arial"/>
                <a:sym typeface="Arial"/>
              </a:defRPr>
            </a:lvl5pPr>
            <a:lvl6pPr marL="2743200" marR="0" lvl="5"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6pPr>
            <a:lvl7pPr marL="3200400" marR="0" lvl="6"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7pPr>
            <a:lvl8pPr marL="3657600" marR="0" lvl="7"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8pPr>
            <a:lvl9pPr marL="4114800" marR="0" lvl="8" indent="-342900"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9pPr>
          </a:lstStyle>
          <a:p>
            <a:endParaRPr/>
          </a:p>
        </p:txBody>
      </p:sp>
      <p:sp>
        <p:nvSpPr>
          <p:cNvPr id="13" name="Google Shape;13;p14"/>
          <p:cNvSpPr txBox="1">
            <a:spLocks noGrp="1"/>
          </p:cNvSpPr>
          <p:nvPr>
            <p:ph type="title"/>
          </p:nvPr>
        </p:nvSpPr>
        <p:spPr>
          <a:xfrm>
            <a:off x="3751385" y="3694544"/>
            <a:ext cx="7786965" cy="71582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4000" b="0" i="0" u="none" strike="noStrike" cap="none">
                <a:solidFill>
                  <a:srgbClr val="277BB5"/>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2pPr>
            <a:lvl3pPr marR="0" lvl="2"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3pPr>
            <a:lvl4pPr marR="0" lvl="3"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4pPr>
            <a:lvl5pPr marR="0" lvl="4"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5pPr>
            <a:lvl6pPr marR="0" lvl="5"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6pPr>
            <a:lvl7pPr marR="0" lvl="6"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7pPr>
            <a:lvl8pPr marR="0" lvl="7"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8pPr>
            <a:lvl9pPr marR="0" lvl="8"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9pPr>
          </a:lstStyle>
          <a:p>
            <a:endParaRPr/>
          </a:p>
        </p:txBody>
      </p:sp>
      <p:sp>
        <p:nvSpPr>
          <p:cNvPr id="14" name="Google Shape;14;p14"/>
          <p:cNvSpPr txBox="1">
            <a:spLocks noGrp="1"/>
          </p:cNvSpPr>
          <p:nvPr>
            <p:ph type="sldNum" idx="12"/>
          </p:nvPr>
        </p:nvSpPr>
        <p:spPr>
          <a:xfrm>
            <a:off x="10865699" y="6095176"/>
            <a:ext cx="734646" cy="476250"/>
          </a:xfrm>
          <a:prstGeom prst="rect">
            <a:avLst/>
          </a:prstGeom>
          <a:noFill/>
          <a:ln>
            <a:noFill/>
          </a:ln>
        </p:spPr>
        <p:txBody>
          <a:bodyPr spcFirstLastPara="1" wrap="square" lIns="91425" tIns="45700" rIns="0" bIns="45700" anchor="b" anchorCtr="0">
            <a:noAutofit/>
          </a:bodyPr>
          <a:lstStyle>
            <a:lvl1pPr marL="0" marR="0" lvl="0" indent="0" algn="r" rtl="0">
              <a:spcBef>
                <a:spcPts val="0"/>
              </a:spcBef>
              <a:spcAft>
                <a:spcPts val="0"/>
              </a:spcAft>
              <a:buNone/>
              <a:defRPr sz="900" b="0" i="0" u="none" strike="noStrike" cap="none">
                <a:solidFill>
                  <a:srgbClr val="005F84"/>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005F84"/>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005F84"/>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005F84"/>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005F84"/>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005F84"/>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005F84"/>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005F84"/>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005F84"/>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39528275"/>
      </p:ext>
    </p:extLst>
  </p:cSld>
  <p:clrMapOvr>
    <a:masterClrMapping/>
  </p:clrMapOvr>
  <p:transition spd="med" advClick="0" advTm="10000">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609231" y="273600"/>
            <a:ext cx="10972357" cy="114516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1pPr>
            <a:lvl2pPr marR="0" lvl="1"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2pPr>
            <a:lvl3pPr marR="0" lvl="2"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3pPr>
            <a:lvl4pPr marR="0" lvl="3"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4pPr>
            <a:lvl5pPr marR="0" lvl="4" algn="r" rtl="0">
              <a:spcBef>
                <a:spcPts val="0"/>
              </a:spcBef>
              <a:spcAft>
                <a:spcPts val="0"/>
              </a:spcAft>
              <a:buSzPts val="1400"/>
              <a:buNone/>
              <a:defRPr sz="3200" b="0" i="0" u="none" strike="noStrike" cap="none">
                <a:solidFill>
                  <a:schemeClr val="folHlink"/>
                </a:solidFill>
                <a:latin typeface="Calibri"/>
                <a:ea typeface="Calibri"/>
                <a:cs typeface="Calibri"/>
                <a:sym typeface="Calibri"/>
              </a:defRPr>
            </a:lvl5pPr>
            <a:lvl6pPr marR="0" lvl="5"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6pPr>
            <a:lvl7pPr marR="0" lvl="6"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7pPr>
            <a:lvl8pPr marR="0" lvl="7"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8pPr>
            <a:lvl9pPr marR="0" lvl="8" algn="r" rtl="0">
              <a:spcBef>
                <a:spcPts val="0"/>
              </a:spcBef>
              <a:spcAft>
                <a:spcPts val="0"/>
              </a:spcAft>
              <a:buSzPts val="1400"/>
              <a:buNone/>
              <a:defRPr sz="3200" b="0" i="0" u="none" strike="noStrike" cap="none">
                <a:solidFill>
                  <a:schemeClr val="folHlink"/>
                </a:solidFill>
                <a:latin typeface="Franklin Gothic"/>
                <a:ea typeface="Franklin Gothic"/>
                <a:cs typeface="Franklin Gothic"/>
                <a:sym typeface="Franklin Gothic"/>
              </a:defRPr>
            </a:lvl9pPr>
          </a:lstStyle>
          <a:p>
            <a:endParaRPr/>
          </a:p>
        </p:txBody>
      </p:sp>
      <p:sp>
        <p:nvSpPr>
          <p:cNvPr id="24" name="Google Shape;24;p16"/>
          <p:cNvSpPr txBox="1">
            <a:spLocks noGrp="1"/>
          </p:cNvSpPr>
          <p:nvPr>
            <p:ph type="subTitle" idx="1"/>
          </p:nvPr>
        </p:nvSpPr>
        <p:spPr>
          <a:xfrm>
            <a:off x="609231" y="1604520"/>
            <a:ext cx="10972357" cy="3977640"/>
          </a:xfrm>
          <a:prstGeom prst="rect">
            <a:avLst/>
          </a:prstGeom>
          <a:noFill/>
          <a:ln>
            <a:noFill/>
          </a:ln>
        </p:spPr>
        <p:txBody>
          <a:bodyPr spcFirstLastPara="1" wrap="square" lIns="0" tIns="0" rIns="0" bIns="0" anchor="ctr" anchorCtr="0">
            <a:noAutofit/>
          </a:bodyPr>
          <a:lstStyle>
            <a:lvl1pPr marR="0" lvl="0" algn="l" rtl="0">
              <a:spcBef>
                <a:spcPts val="560"/>
              </a:spcBef>
              <a:spcAft>
                <a:spcPts val="0"/>
              </a:spcAft>
              <a:buClr>
                <a:schemeClr val="folHlink"/>
              </a:buClr>
              <a:buSzPts val="2800"/>
              <a:buFont typeface="Noto Sans Symbols"/>
              <a:buChar char="⮚"/>
              <a:defRPr sz="2800" b="0" i="0" u="none" strike="noStrike" cap="none">
                <a:solidFill>
                  <a:schemeClr val="folHlink"/>
                </a:solidFill>
                <a:latin typeface="Calibri"/>
                <a:ea typeface="Calibri"/>
                <a:cs typeface="Calibri"/>
                <a:sym typeface="Calibri"/>
              </a:defRPr>
            </a:lvl1pPr>
            <a:lvl2pPr marR="0" lvl="1" algn="l" rtl="0">
              <a:spcBef>
                <a:spcPts val="480"/>
              </a:spcBef>
              <a:spcAft>
                <a:spcPts val="0"/>
              </a:spcAft>
              <a:buClr>
                <a:schemeClr val="folHlink"/>
              </a:buClr>
              <a:buSzPts val="2400"/>
              <a:buFont typeface="Calibri"/>
              <a:buChar char="o"/>
              <a:defRPr sz="2400" b="0" i="0" u="none" strike="noStrike" cap="none">
                <a:solidFill>
                  <a:schemeClr val="folHlink"/>
                </a:solidFill>
                <a:latin typeface="Calibri"/>
                <a:ea typeface="Calibri"/>
                <a:cs typeface="Calibri"/>
                <a:sym typeface="Calibri"/>
              </a:defRPr>
            </a:lvl2pPr>
            <a:lvl3pPr marR="0" lvl="2" algn="l" rtl="0">
              <a:spcBef>
                <a:spcPts val="400"/>
              </a:spcBef>
              <a:spcAft>
                <a:spcPts val="0"/>
              </a:spcAft>
              <a:buClr>
                <a:schemeClr val="folHlink"/>
              </a:buClr>
              <a:buSzPts val="2000"/>
              <a:buFont typeface="Calibri"/>
              <a:buChar char="•"/>
              <a:defRPr sz="2000" b="0" i="0" u="none" strike="noStrike" cap="none">
                <a:solidFill>
                  <a:schemeClr val="folHlink"/>
                </a:solidFill>
                <a:latin typeface="Calibri"/>
                <a:ea typeface="Calibri"/>
                <a:cs typeface="Calibri"/>
                <a:sym typeface="Calibri"/>
              </a:defRPr>
            </a:lvl3pPr>
            <a:lvl4pPr marR="0" lvl="3"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4pPr>
            <a:lvl5pPr marR="0" lvl="4" algn="l" rtl="0">
              <a:spcBef>
                <a:spcPts val="280"/>
              </a:spcBef>
              <a:spcAft>
                <a:spcPts val="0"/>
              </a:spcAft>
              <a:buClr>
                <a:schemeClr val="folHlink"/>
              </a:buClr>
              <a:buSzPts val="1400"/>
              <a:buFont typeface="Arial"/>
              <a:buChar char="•"/>
              <a:defRPr sz="1400" b="0" i="0" u="none" strike="noStrike" cap="none">
                <a:solidFill>
                  <a:schemeClr val="folHlink"/>
                </a:solidFill>
                <a:latin typeface="Arial"/>
                <a:ea typeface="Arial"/>
                <a:cs typeface="Arial"/>
                <a:sym typeface="Arial"/>
              </a:defRPr>
            </a:lvl5pPr>
            <a:lvl6pPr marR="0" lvl="5"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6pPr>
            <a:lvl7pPr marR="0" lvl="6"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7pPr>
            <a:lvl8pPr marR="0" lvl="7"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8pPr>
            <a:lvl9pPr marR="0" lvl="8" algn="l" rtl="0">
              <a:spcBef>
                <a:spcPts val="360"/>
              </a:spcBef>
              <a:spcAft>
                <a:spcPts val="0"/>
              </a:spcAft>
              <a:buClr>
                <a:schemeClr val="folHlink"/>
              </a:buClr>
              <a:buSzPts val="1800"/>
              <a:buFont typeface="Calibri"/>
              <a:buChar char="•"/>
              <a:defRPr sz="1800" b="0" i="0" u="none" strike="noStrike" cap="none">
                <a:solidFill>
                  <a:schemeClr val="folHlink"/>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9597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F5109-4401-D02D-D9BB-2D8AB64944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0C0A33-5EE6-E4D2-9C3F-5B2F9FF6EA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CCC2D1-82FB-81CC-D8EB-959BDDAD3522}"/>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7D49265B-EFCA-33A8-AE2C-2691716D88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533B62-C6B6-E404-67C4-B4170B7EDDD0}"/>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180365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A340C-1384-3364-69C6-29CD1E5117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24693D9-3020-778E-DC0A-EDA7329E64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CB7709-26FA-92EF-713E-E05766B3F26F}"/>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684F617D-EFE3-D692-1EE1-9E2990FC71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2AD06B-39E7-6EA0-051C-621A1958D2F1}"/>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95636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896A2-44A4-51A6-F5B6-9B82685D98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B86C344-3E10-E931-E6D0-66E201C4F0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B2B5356-D0CE-314B-7EA1-5575A58C89F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590DA7-0E33-C22D-E4C7-641C24D33D2E}"/>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6" name="Espace réservé du pied de page 5">
            <a:extLst>
              <a:ext uri="{FF2B5EF4-FFF2-40B4-BE49-F238E27FC236}">
                <a16:creationId xmlns:a16="http://schemas.microsoft.com/office/drawing/2014/main" id="{588CDAF7-F8B1-5F99-72F7-0CF56A607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408418-5698-1AFD-0CFD-9518D5D335D4}"/>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199726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FD2EE-4C48-817A-BA0A-7C0DFADBEC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C4AE1FB-8F3A-BAF4-C8F8-CCA9CAA58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EDABFFE-330F-D3F7-7EEE-DF9D1E2222D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81253E2-84BF-C8DE-8659-F695959DA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FB178C1-601A-C00D-583B-01AB663028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C5FE7F-7914-18BD-AA2F-C6D2C1FD2C42}"/>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8" name="Espace réservé du pied de page 7">
            <a:extLst>
              <a:ext uri="{FF2B5EF4-FFF2-40B4-BE49-F238E27FC236}">
                <a16:creationId xmlns:a16="http://schemas.microsoft.com/office/drawing/2014/main" id="{1DBD760E-7DB7-093B-0E41-C293C5813A9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7E3BEC-3AD5-B7C3-3A56-C820E5A5C5DD}"/>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84490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149EC-09E7-E125-6C82-CBC2BF47EB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B1B5B1B-9FBF-CED4-D20B-6FC26927C677}"/>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4" name="Espace réservé du pied de page 3">
            <a:extLst>
              <a:ext uri="{FF2B5EF4-FFF2-40B4-BE49-F238E27FC236}">
                <a16:creationId xmlns:a16="http://schemas.microsoft.com/office/drawing/2014/main" id="{12FF936D-7C0E-8DB2-C54A-9365661CFA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835A610-F201-4962-3AE6-46017D97B4E0}"/>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235505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8530CA-0BBC-5287-AF7B-3EC5CA57B769}"/>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3" name="Espace réservé du pied de page 2">
            <a:extLst>
              <a:ext uri="{FF2B5EF4-FFF2-40B4-BE49-F238E27FC236}">
                <a16:creationId xmlns:a16="http://schemas.microsoft.com/office/drawing/2014/main" id="{6B9E71A8-3938-6BD8-B217-3B6796E7C1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31F432-9DA1-3426-FBED-424A19ACC7CA}"/>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334207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A08BE-E63C-AAC0-3F2E-99F4F37134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EC93C1-7623-5374-0CC0-662BC0DF8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0B62C76-8978-A93E-631B-DDAC63F00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B44AFF-92C5-2532-4665-498844EDEC6A}"/>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6" name="Espace réservé du pied de page 5">
            <a:extLst>
              <a:ext uri="{FF2B5EF4-FFF2-40B4-BE49-F238E27FC236}">
                <a16:creationId xmlns:a16="http://schemas.microsoft.com/office/drawing/2014/main" id="{75C910A8-021C-CC92-83B2-5BF0CF51FE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2EB154-44C6-6A64-4F4F-61FD9ED9111E}"/>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326719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58702-32EE-E39D-CDF2-BF3116D706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2773D4-2777-493C-905F-B7732FEC42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C346199-40C0-F404-9906-EA06BF6F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180721-FE1E-0B3F-7C8E-7E74D4FEE009}"/>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6" name="Espace réservé du pied de page 5">
            <a:extLst>
              <a:ext uri="{FF2B5EF4-FFF2-40B4-BE49-F238E27FC236}">
                <a16:creationId xmlns:a16="http://schemas.microsoft.com/office/drawing/2014/main" id="{D8A72F3A-FDDD-726B-AE6C-101938C5F8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A25644-CCA4-9193-56D8-0B3ADA47784D}"/>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341991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6CA459-CE14-01FD-BA05-AF1C2FC76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23E4ABC-1780-A1B0-0C2C-B3EF20DC4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261038-5799-DAFD-A23D-EB36073A6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EFAC873A-D206-D139-E32A-2C77406AD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7863728-3085-55D6-591F-E20D788D0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E19E6-A4CE-40E5-8C40-B1D8D3784C1C}" type="slidenum">
              <a:rPr lang="fr-FR" smtClean="0"/>
              <a:t>‹N°›</a:t>
            </a:fld>
            <a:endParaRPr lang="fr-FR"/>
          </a:p>
        </p:txBody>
      </p:sp>
    </p:spTree>
    <p:extLst>
      <p:ext uri="{BB962C8B-B14F-4D97-AF65-F5344CB8AC3E}">
        <p14:creationId xmlns:p14="http://schemas.microsoft.com/office/powerpoint/2010/main" val="262171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C66E31C-AE3D-521B-34E6-FDD9D68A2909}"/>
              </a:ext>
            </a:extLst>
          </p:cNvPr>
          <p:cNvPicPr>
            <a:picLocks noChangeAspect="1"/>
          </p:cNvPicPr>
          <p:nvPr userDrawn="1"/>
        </p:nvPicPr>
        <p:blipFill>
          <a:blip r:embed="rId9"/>
          <a:stretch>
            <a:fillRect/>
          </a:stretch>
        </p:blipFill>
        <p:spPr>
          <a:xfrm>
            <a:off x="7880994" y="6298823"/>
            <a:ext cx="4017648" cy="174680"/>
          </a:xfrm>
          <a:prstGeom prst="rect">
            <a:avLst/>
          </a:prstGeom>
        </p:spPr>
      </p:pic>
      <p:sp>
        <p:nvSpPr>
          <p:cNvPr id="10" name="Rectangle 9">
            <a:extLst>
              <a:ext uri="{FF2B5EF4-FFF2-40B4-BE49-F238E27FC236}">
                <a16:creationId xmlns:a16="http://schemas.microsoft.com/office/drawing/2014/main" id="{B2025C9A-CF7C-8993-2284-B6AF397BF0A5}"/>
              </a:ext>
            </a:extLst>
          </p:cNvPr>
          <p:cNvSpPr/>
          <p:nvPr userDrawn="1"/>
        </p:nvSpPr>
        <p:spPr>
          <a:xfrm>
            <a:off x="12014200" y="0"/>
            <a:ext cx="177800" cy="5126451"/>
          </a:xfrm>
          <a:prstGeom prst="rect">
            <a:avLst/>
          </a:prstGeom>
          <a:solidFill>
            <a:srgbClr val="63A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texte, Police, Graphique, logo&#10;&#10;Description générée automatiquement">
            <a:extLst>
              <a:ext uri="{FF2B5EF4-FFF2-40B4-BE49-F238E27FC236}">
                <a16:creationId xmlns:a16="http://schemas.microsoft.com/office/drawing/2014/main" id="{FE53C848-057E-992B-8D06-F7E06930776B}"/>
              </a:ext>
            </a:extLst>
          </p:cNvPr>
          <p:cNvPicPr>
            <a:picLocks noChangeAspect="1"/>
          </p:cNvPicPr>
          <p:nvPr userDrawn="1"/>
        </p:nvPicPr>
        <p:blipFill>
          <a:blip r:embed="rId10"/>
          <a:stretch>
            <a:fillRect/>
          </a:stretch>
        </p:blipFill>
        <p:spPr>
          <a:xfrm>
            <a:off x="411891" y="5207001"/>
            <a:ext cx="3806849" cy="1348259"/>
          </a:xfrm>
          <a:prstGeom prst="rect">
            <a:avLst/>
          </a:prstGeom>
        </p:spPr>
      </p:pic>
      <p:sp>
        <p:nvSpPr>
          <p:cNvPr id="12" name="Espace réservé du titre 11"/>
          <p:cNvSpPr>
            <a:spLocks noGrp="1"/>
          </p:cNvSpPr>
          <p:nvPr>
            <p:ph type="title"/>
          </p:nvPr>
        </p:nvSpPr>
        <p:spPr>
          <a:xfrm>
            <a:off x="1981200" y="1427454"/>
            <a:ext cx="10033000" cy="1325563"/>
          </a:xfrm>
          <a:prstGeom prst="rect">
            <a:avLst/>
          </a:prstGeom>
        </p:spPr>
        <p:txBody>
          <a:bodyPr vert="horz" lIns="91440" tIns="45720" rIns="91440" bIns="45720" rtlCol="0" anchor="b">
            <a:normAutofit/>
          </a:bodyPr>
          <a:lstStyle/>
          <a:p>
            <a:r>
              <a:rPr lang="fr-FR" dirty="0"/>
              <a:t>Modifiez le style du titre</a:t>
            </a:r>
          </a:p>
        </p:txBody>
      </p:sp>
    </p:spTree>
    <p:extLst>
      <p:ext uri="{BB962C8B-B14F-4D97-AF65-F5344CB8AC3E}">
        <p14:creationId xmlns:p14="http://schemas.microsoft.com/office/powerpoint/2010/main" val="247863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lang="fr-FR" sz="5000" kern="1200" dirty="0">
          <a:solidFill>
            <a:srgbClr val="A86395"/>
          </a:solidFill>
          <a:latin typeface="ConduitITCStd Medium" panose="02000606040000020004" pitchFamily="50"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vanbelle.celine@ladapt.net"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diagramQuickStyle" Target="../diagrams/quickStyle5.xm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20.png"/><Relationship Id="rId5" Type="http://schemas.openxmlformats.org/officeDocument/2006/relationships/diagramData" Target="../diagrams/data5.xml"/><Relationship Id="rId10" Type="http://schemas.openxmlformats.org/officeDocument/2006/relationships/image" Target="../media/image19.jpeg"/><Relationship Id="rId4" Type="http://schemas.openxmlformats.org/officeDocument/2006/relationships/image" Target="../media/image7.pn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3.jpeg"/><Relationship Id="rId4" Type="http://schemas.openxmlformats.org/officeDocument/2006/relationships/image" Target="../media/image7.png"/><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mailto:accueil@cra-champagne-ardenne.fr"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lice, logo, Graphique&#10;&#10;Le contenu généré par l’IA peut être incorrect.">
            <a:extLst>
              <a:ext uri="{FF2B5EF4-FFF2-40B4-BE49-F238E27FC236}">
                <a16:creationId xmlns:a16="http://schemas.microsoft.com/office/drawing/2014/main" id="{E4F19BDA-3D1F-F55C-AF6A-3BCD408B8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67" y="125458"/>
            <a:ext cx="2357360" cy="950867"/>
          </a:xfrm>
          <a:prstGeom prst="rect">
            <a:avLst/>
          </a:prstGeom>
        </p:spPr>
      </p:pic>
      <p:pic>
        <p:nvPicPr>
          <p:cNvPr id="4" name="Image 3" descr="Une image contenant jaune, capture d’écran, Graphique, conception&#10;&#10;Description générée automatiquement">
            <a:extLst>
              <a:ext uri="{FF2B5EF4-FFF2-40B4-BE49-F238E27FC236}">
                <a16:creationId xmlns:a16="http://schemas.microsoft.com/office/drawing/2014/main" id="{E6161CF5-F357-8E6F-128C-051DD4142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169" y="0"/>
            <a:ext cx="4707831" cy="1895475"/>
          </a:xfrm>
          <a:prstGeom prst="rect">
            <a:avLst/>
          </a:prstGeom>
        </p:spPr>
      </p:pic>
      <p:sp>
        <p:nvSpPr>
          <p:cNvPr id="2" name="Titre 1">
            <a:extLst>
              <a:ext uri="{FF2B5EF4-FFF2-40B4-BE49-F238E27FC236}">
                <a16:creationId xmlns:a16="http://schemas.microsoft.com/office/drawing/2014/main" id="{30180610-87DF-A983-AC8F-A46DCEBECE2F}"/>
              </a:ext>
            </a:extLst>
          </p:cNvPr>
          <p:cNvSpPr>
            <a:spLocks noGrp="1"/>
          </p:cNvSpPr>
          <p:nvPr>
            <p:ph type="ctrTitle"/>
          </p:nvPr>
        </p:nvSpPr>
        <p:spPr>
          <a:xfrm>
            <a:off x="1774372" y="472681"/>
            <a:ext cx="9144000" cy="2387600"/>
          </a:xfrm>
        </p:spPr>
        <p:txBody>
          <a:bodyPr/>
          <a:lstStyle/>
          <a:p>
            <a:r>
              <a:rPr lang="fr-FR" b="1" dirty="0">
                <a:solidFill>
                  <a:schemeClr val="accent2"/>
                </a:solidFill>
              </a:rPr>
              <a:t>Talent singulier, cherche emploi durable </a:t>
            </a:r>
          </a:p>
        </p:txBody>
      </p:sp>
      <p:sp>
        <p:nvSpPr>
          <p:cNvPr id="3" name="Sous-titre 2">
            <a:extLst>
              <a:ext uri="{FF2B5EF4-FFF2-40B4-BE49-F238E27FC236}">
                <a16:creationId xmlns:a16="http://schemas.microsoft.com/office/drawing/2014/main" id="{876E28BE-57C9-9EB1-0D56-4CC4E03DAD1C}"/>
              </a:ext>
            </a:extLst>
          </p:cNvPr>
          <p:cNvSpPr>
            <a:spLocks noGrp="1"/>
          </p:cNvSpPr>
          <p:nvPr>
            <p:ph type="subTitle" idx="1"/>
          </p:nvPr>
        </p:nvSpPr>
        <p:spPr>
          <a:xfrm>
            <a:off x="1774372" y="2938010"/>
            <a:ext cx="9144000" cy="1655762"/>
          </a:xfrm>
        </p:spPr>
        <p:txBody>
          <a:bodyPr>
            <a:noAutofit/>
          </a:bodyPr>
          <a:lstStyle/>
          <a:p>
            <a:r>
              <a:rPr lang="fr-FR" sz="2800" b="1" dirty="0">
                <a:solidFill>
                  <a:schemeClr val="accent1"/>
                </a:solidFill>
              </a:rPr>
              <a:t>Accompagner les parcours d’insertion professionnelle et de maintien dans l’emploi des personnes avec un Trouble du Spectre de l’autisme </a:t>
            </a:r>
          </a:p>
          <a:p>
            <a:endParaRPr lang="fr-FR" sz="2800" b="1" dirty="0">
              <a:solidFill>
                <a:schemeClr val="accent1"/>
              </a:solidFill>
            </a:endParaRPr>
          </a:p>
          <a:p>
            <a:endParaRPr lang="fr-FR" sz="2800" b="1" dirty="0">
              <a:solidFill>
                <a:schemeClr val="accent1"/>
              </a:solidFill>
            </a:endParaRPr>
          </a:p>
          <a:p>
            <a:r>
              <a:rPr lang="fr-FR" b="1" dirty="0">
                <a:solidFill>
                  <a:schemeClr val="accent1"/>
                </a:solidFill>
              </a:rPr>
              <a:t>Vendredi 05 décembre 2025, Taissy (51) </a:t>
            </a:r>
          </a:p>
        </p:txBody>
      </p:sp>
      <p:pic>
        <p:nvPicPr>
          <p:cNvPr id="7" name="Image 6">
            <a:extLst>
              <a:ext uri="{FF2B5EF4-FFF2-40B4-BE49-F238E27FC236}">
                <a16:creationId xmlns:a16="http://schemas.microsoft.com/office/drawing/2014/main" id="{C914C655-48E1-08E8-B67C-A4E8B1259537}"/>
              </a:ext>
            </a:extLst>
          </p:cNvPr>
          <p:cNvPicPr>
            <a:picLocks noChangeAspect="1"/>
          </p:cNvPicPr>
          <p:nvPr/>
        </p:nvPicPr>
        <p:blipFill>
          <a:blip r:embed="rId4"/>
          <a:stretch>
            <a:fillRect/>
          </a:stretch>
        </p:blipFill>
        <p:spPr>
          <a:xfrm>
            <a:off x="176546" y="3828992"/>
            <a:ext cx="3195652" cy="2903550"/>
          </a:xfrm>
          <a:prstGeom prst="rect">
            <a:avLst/>
          </a:prstGeom>
        </p:spPr>
      </p:pic>
    </p:spTree>
    <p:extLst>
      <p:ext uri="{BB962C8B-B14F-4D97-AF65-F5344CB8AC3E}">
        <p14:creationId xmlns:p14="http://schemas.microsoft.com/office/powerpoint/2010/main" val="748547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p:nvPr/>
        </p:nvSpPr>
        <p:spPr>
          <a:xfrm>
            <a:off x="1706946" y="1796287"/>
            <a:ext cx="9027886" cy="158032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400" b="1" i="1"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1" u="none" strike="noStrike" kern="1200" cap="none" spc="0" normalizeH="0" baseline="0" noProof="0" dirty="0">
                <a:ln>
                  <a:noFill/>
                </a:ln>
                <a:solidFill>
                  <a:srgbClr val="132D69"/>
                </a:solidFill>
                <a:effectLst/>
                <a:uLnTx/>
                <a:uFillTx/>
                <a:latin typeface="Arial"/>
                <a:ea typeface="Arial"/>
                <a:cs typeface="Arial"/>
                <a:sym typeface="Arial"/>
              </a:rPr>
              <a:t>Le dispositif Emploi Accompagné</a:t>
            </a:r>
            <a:endParaRPr kumimoji="0" sz="4400" b="0" i="0" u="none" strike="noStrike" kern="1200" cap="none" spc="0" normalizeH="0" baseline="0" noProof="0" dirty="0">
              <a:ln>
                <a:noFill/>
              </a:ln>
              <a:solidFill>
                <a:srgbClr val="132D69"/>
              </a:solidFill>
              <a:effectLst/>
              <a:uLnTx/>
              <a:uFillTx/>
              <a:latin typeface="Libre Franklin"/>
              <a:ea typeface="Libre Franklin"/>
              <a:cs typeface="Libre Franklin"/>
              <a:sym typeface="Libre Frankli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132D69"/>
              </a:solidFill>
              <a:effectLst/>
              <a:uLnTx/>
              <a:uFillTx/>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4">
            <a:extLst>
              <a:ext uri="{FF2B5EF4-FFF2-40B4-BE49-F238E27FC236}">
                <a16:creationId xmlns:a16="http://schemas.microsoft.com/office/drawing/2014/main" id="{B624B7A5-9F9F-A7FC-36D0-4250159EBB75}"/>
              </a:ext>
            </a:extLst>
          </p:cNvPr>
          <p:cNvSpPr/>
          <p:nvPr/>
        </p:nvSpPr>
        <p:spPr>
          <a:xfrm>
            <a:off x="2147395" y="1177562"/>
            <a:ext cx="7973615" cy="286228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132D69"/>
              </a:buClr>
              <a:buSzPts val="2000"/>
              <a:buFontTx/>
              <a:buNone/>
              <a:tabLst/>
              <a:defRPr/>
            </a:pP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Pour rappel,</a:t>
            </a: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
                <a:srgbClr val="954F72"/>
              </a:buClr>
              <a:buSzPts val="2000"/>
              <a:buFontTx/>
              <a:buNone/>
              <a:tabLst/>
              <a:defRPr/>
            </a:pPr>
            <a:endParaRPr kumimoji="0" sz="2000" b="0" i="1" u="none" strike="noStrike" kern="1200" cap="none" spc="0" normalizeH="0" baseline="0" noProof="0" dirty="0">
              <a:ln>
                <a:noFill/>
              </a:ln>
              <a:solidFill>
                <a:srgbClr val="132D69"/>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954F72"/>
              </a:buClr>
              <a:buSzPts val="2000"/>
              <a:buFontTx/>
              <a:buNone/>
              <a:tabLst/>
              <a:defRPr/>
            </a:pPr>
            <a:endParaRPr kumimoji="0" sz="2000" b="0" i="1" u="none" strike="noStrike" kern="1200" cap="none" spc="0" normalizeH="0" baseline="0" noProof="0" dirty="0">
              <a:ln>
                <a:noFill/>
              </a:ln>
              <a:solidFill>
                <a:srgbClr val="132D69"/>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132D69"/>
              </a:buClr>
              <a:buSzPts val="2000"/>
              <a:buFont typeface="Arial"/>
              <a:buChar char="-"/>
              <a:tabLst/>
              <a:defRPr/>
            </a:pP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Inscrit dans la </a:t>
            </a:r>
            <a:r>
              <a:rPr kumimoji="0" lang="fr-FR" sz="2000" b="0" i="1" u="none" strike="noStrike" kern="1200" cap="none" spc="0" normalizeH="0" baseline="0" noProof="0" dirty="0">
                <a:ln>
                  <a:noFill/>
                </a:ln>
                <a:solidFill>
                  <a:srgbClr val="132D69"/>
                </a:solidFill>
                <a:effectLst/>
                <a:uLnTx/>
                <a:uFillTx/>
                <a:latin typeface="Calibri" panose="020F0502020204030204"/>
                <a:ea typeface="+mn-ea"/>
                <a:cs typeface="+mn-cs"/>
              </a:rPr>
              <a:t>L</a:t>
            </a: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oi Travail (ou Loi EL KHOMRI) du 08/08/2016, </a:t>
            </a: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
                <a:srgbClr val="132D69"/>
              </a:buClr>
              <a:buSzPts val="2000"/>
              <a:buFont typeface="Arial"/>
              <a:buChar char="-"/>
              <a:tabLst/>
              <a:defRPr/>
            </a:pPr>
            <a:r>
              <a:rPr kumimoji="0" lang="fr-FR" sz="2000" b="0" i="1" u="none" strike="noStrike" kern="1200" cap="none" spc="0" normalizeH="0" baseline="0" noProof="0" dirty="0">
                <a:ln>
                  <a:noFill/>
                </a:ln>
                <a:solidFill>
                  <a:srgbClr val="132D69"/>
                </a:solidFill>
                <a:effectLst/>
                <a:uLnTx/>
                <a:uFillTx/>
                <a:latin typeface="Calibri" panose="020F0502020204030204"/>
                <a:ea typeface="+mn-ea"/>
                <a:cs typeface="+mn-cs"/>
              </a:rPr>
              <a:t>P</a:t>
            </a: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résent sur tout le territoire français, </a:t>
            </a: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
                <a:srgbClr val="132D69"/>
              </a:buClr>
              <a:buSzPts val="2000"/>
              <a:buFont typeface="Arial"/>
              <a:buChar char="-"/>
              <a:tabLst/>
              <a:defRPr/>
            </a:pPr>
            <a:r>
              <a:rPr kumimoji="0" lang="fr-FR" sz="2000" b="0" i="1" u="none" strike="noStrike" kern="1200" cap="none" spc="0" normalizeH="0" baseline="0" noProof="0" dirty="0">
                <a:ln>
                  <a:noFill/>
                </a:ln>
                <a:solidFill>
                  <a:srgbClr val="132D69"/>
                </a:solidFill>
                <a:effectLst/>
                <a:uLnTx/>
                <a:uFillTx/>
                <a:latin typeface="Calibri" panose="020F0502020204030204"/>
                <a:ea typeface="+mn-ea"/>
                <a:cs typeface="+mn-cs"/>
              </a:rPr>
              <a:t>O</a:t>
            </a: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rganisé en plateforme départementale,</a:t>
            </a: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
                <a:srgbClr val="132D69"/>
              </a:buClr>
              <a:buSzPts val="2000"/>
              <a:buFont typeface="Arial"/>
              <a:buChar char="-"/>
              <a:tabLst/>
              <a:defRPr/>
            </a:pP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Financé par l’ARS, l’Agefiph et le FIPHFP</a:t>
            </a:r>
            <a:r>
              <a:rPr kumimoji="0" lang="fr-FR" sz="2000" b="0" i="1" u="none" strike="noStrike" kern="1200" cap="none" spc="0" normalizeH="0" baseline="0" noProof="0" dirty="0">
                <a:ln>
                  <a:noFill/>
                </a:ln>
                <a:solidFill>
                  <a:srgbClr val="132D69"/>
                </a:solidFill>
                <a:effectLst/>
                <a:uLnTx/>
                <a:uFillTx/>
                <a:latin typeface="Calibri" panose="020F0502020204030204"/>
                <a:ea typeface="+mn-ea"/>
                <a:cs typeface="+mn-cs"/>
              </a:rPr>
              <a:t>,</a:t>
            </a: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
                <a:srgbClr val="132D69"/>
              </a:buClr>
              <a:buSzPts val="2000"/>
              <a:buFont typeface="Arial"/>
              <a:buChar char="-"/>
              <a:tabLst/>
              <a:defRPr/>
            </a:pPr>
            <a:r>
              <a:rPr kumimoji="0" lang="fr-FR" sz="2000" b="0" i="1" u="none" strike="noStrike" kern="1200" cap="none" spc="0" normalizeH="0" baseline="0" noProof="0" dirty="0">
                <a:ln>
                  <a:noFill/>
                </a:ln>
                <a:solidFill>
                  <a:srgbClr val="132D69"/>
                </a:solidFill>
                <a:effectLst/>
                <a:uLnTx/>
                <a:uFillTx/>
                <a:latin typeface="Arial"/>
                <a:ea typeface="Arial"/>
                <a:cs typeface="Arial"/>
                <a:sym typeface="Arial"/>
              </a:rPr>
              <a:t>Existe depuis 2018 dans l’Aube, en réponse à un AAP, </a:t>
            </a:r>
            <a:endParaRPr kumimoji="0" sz="2000" b="0" i="1" u="none" strike="noStrike" kern="1200" cap="none" spc="0" normalizeH="0" baseline="0" noProof="0" dirty="0">
              <a:ln>
                <a:noFill/>
              </a:ln>
              <a:solidFill>
                <a:srgbClr val="132D69"/>
              </a:solidFill>
              <a:effectLst/>
              <a:uLnTx/>
              <a:uFillTx/>
              <a:latin typeface="Arial"/>
              <a:ea typeface="Arial"/>
              <a:cs typeface="Arial"/>
              <a:sym typeface="Arial"/>
            </a:endParaRPr>
          </a:p>
          <a:p>
            <a:pPr marL="285750" marR="0" lvl="0" indent="-285750" algn="just" defTabSz="914400" rtl="0" eaLnBrk="1" fontAlgn="auto" latinLnBrk="0" hangingPunct="1">
              <a:lnSpc>
                <a:spcPct val="100000"/>
              </a:lnSpc>
              <a:spcBef>
                <a:spcPts val="0"/>
              </a:spcBef>
              <a:spcAft>
                <a:spcPts val="0"/>
              </a:spcAft>
              <a:buClr>
                <a:srgbClr val="132D69"/>
              </a:buClr>
              <a:buSzPts val="2000"/>
              <a:buFontTx/>
              <a:buChar char="-"/>
              <a:tabLst/>
              <a:defRPr/>
            </a:pPr>
            <a:r>
              <a:rPr kumimoji="0" lang="fr-FR" sz="2000" b="0" i="1" u="none" strike="noStrike" kern="1200" cap="none" spc="0" normalizeH="0" baseline="0" noProof="0" dirty="0">
                <a:ln>
                  <a:noFill/>
                </a:ln>
                <a:solidFill>
                  <a:srgbClr val="132D69"/>
                </a:solidFill>
                <a:effectLst/>
                <a:uLnTx/>
                <a:uFillTx/>
                <a:latin typeface="Calibri" panose="020F0502020204030204"/>
                <a:ea typeface="+mn-ea"/>
                <a:cs typeface="+mn-cs"/>
              </a:rPr>
              <a:t>2025 - Loi Plein Emploi L 5213-2-1 DREETS.</a:t>
            </a:r>
            <a:endParaRPr kumimoji="0" sz="2000" b="0" i="1" u="none" strike="noStrike" kern="1200" cap="none" spc="0" normalizeH="0" baseline="0" noProof="0" dirty="0">
              <a:ln>
                <a:noFill/>
              </a:ln>
              <a:solidFill>
                <a:srgbClr val="132D6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39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2167756" y="1590979"/>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32D69"/>
                </a:solidFill>
                <a:effectLst/>
                <a:uLnTx/>
                <a:uFillTx/>
                <a:latin typeface="Arial"/>
                <a:ea typeface="Arial"/>
                <a:cs typeface="Arial"/>
                <a:sym typeface="Arial"/>
              </a:rPr>
              <a:t>Les publics  (Code du Travail)</a:t>
            </a: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2170545" y="2454965"/>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Les personnes en situation de handicap à partir de 16 ans, bénéficiant de la RQTH, ayant un projet d’insertion en MOT,</a:t>
            </a: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just" defTabSz="914400" rtl="0" eaLnBrk="1" fontAlgn="auto" latinLnBrk="0" hangingPunct="1">
              <a:lnSpc>
                <a:spcPct val="90000"/>
              </a:lnSpc>
              <a:spcBef>
                <a:spcPts val="400"/>
              </a:spcBef>
              <a:spcAft>
                <a:spcPts val="0"/>
              </a:spcAft>
              <a:buClrTx/>
              <a:buSzPts val="2000"/>
              <a:buFont typeface="Arial" panose="020B0604020202020204" pitchFamily="34" charset="0"/>
              <a:buChar char="•"/>
              <a:tabLst/>
              <a:defRPr/>
            </a:pPr>
            <a:endParaRPr kumimoji="0" lang="fr-FR" sz="2000" b="0" i="0" u="none" strike="noStrike" kern="1200" cap="none" spc="0" normalizeH="0" baseline="0" noProof="0" dirty="0">
              <a:ln>
                <a:noFill/>
              </a:ln>
              <a:solidFill>
                <a:srgbClr val="132D69"/>
              </a:solidFill>
              <a:effectLst/>
              <a:uLnTx/>
              <a:uFillTx/>
              <a:latin typeface="Arial"/>
              <a:ea typeface="Arial"/>
              <a:cs typeface="Arial"/>
              <a:sym typeface="Arial"/>
            </a:endParaRPr>
          </a:p>
          <a:p>
            <a:pPr marL="342900" marR="0" lvl="0" indent="-342900" algn="just"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Les travailleurs handicapés accueillis dans un ESAT ayant un projet d’insertion en MOT,</a:t>
            </a: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just" defTabSz="914400" rtl="0" eaLnBrk="1" fontAlgn="auto" latinLnBrk="0" hangingPunct="1">
              <a:lnSpc>
                <a:spcPct val="90000"/>
              </a:lnSpc>
              <a:spcBef>
                <a:spcPts val="400"/>
              </a:spcBef>
              <a:spcAft>
                <a:spcPts val="0"/>
              </a:spcAft>
              <a:buClrTx/>
              <a:buSzPts val="2000"/>
              <a:buFont typeface="Arial" panose="020B0604020202020204" pitchFamily="34" charset="0"/>
              <a:buChar char="•"/>
              <a:tabLst/>
              <a:defRPr/>
            </a:pPr>
            <a:endParaRPr kumimoji="0" lang="fr-FR" sz="2000" b="0" i="0" u="none" strike="noStrike" kern="1200" cap="none" spc="0" normalizeH="0" baseline="0" noProof="0" dirty="0">
              <a:ln>
                <a:noFill/>
              </a:ln>
              <a:solidFill>
                <a:srgbClr val="132D69"/>
              </a:solidFill>
              <a:effectLst/>
              <a:uLnTx/>
              <a:uFillTx/>
              <a:latin typeface="Arial"/>
              <a:ea typeface="Arial"/>
              <a:cs typeface="Arial"/>
              <a:sym typeface="Arial"/>
            </a:endParaRPr>
          </a:p>
          <a:p>
            <a:pPr marL="342900" marR="0" lvl="0" indent="-342900" algn="just"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Les TH en emploi en MOT (secteur public ou privé) qui rencontrent des difficultés particulières pour sécuriser de façon durable leur insertion professionnelle.</a:t>
            </a: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89378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2167756" y="1590979"/>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Mots clés de l'emploi accompagné</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2170545" y="2454965"/>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Inclusion au sein du Milieu Ordinaire de Travail</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228600" marR="0" lvl="0" indent="-228600" algn="l"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Notion de double client</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228600" marR="0" lvl="0" indent="-228600" algn="l"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Toutes les situations de handicap nécessitant un accompagnement médico-social renforcé  </a:t>
            </a:r>
          </a:p>
          <a:p>
            <a:pPr marL="228600" marR="0" lvl="0" indent="-228600" algn="l"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Tout au long de la carrière</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228600" marR="0" lvl="0" indent="-228600" algn="l"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Accompagnement du pouvoir d’agir de la personne  </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228600" marR="0" lvl="0" indent="-228600" algn="l" defTabSz="914400" rtl="0" eaLnBrk="1" fontAlgn="auto" latinLnBrk="0" hangingPunct="1">
              <a:lnSpc>
                <a:spcPct val="90000"/>
              </a:lnSpc>
              <a:spcBef>
                <a:spcPts val="400"/>
              </a:spcBef>
              <a:spcAft>
                <a:spcPts val="0"/>
              </a:spcAft>
              <a:buClrTx/>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Principe de subsidiarité</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180883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2167756" y="1590979"/>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Portes d'entrée dans le DEA</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2167756" y="2101273"/>
            <a:ext cx="8648290"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du réseau médico-social,</a:t>
            </a: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d’employeurs (public et privé),</a:t>
            </a: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de salariés en poste,</a:t>
            </a: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de demandeurs d’emploi ou de leur entourage,</a:t>
            </a: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d’ESAT, EA ou de personnes accompagnées voulant rejoindre le MOT,</a:t>
            </a: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d’établissements ou de dispositifs (Impro, </a:t>
            </a:r>
            <a:r>
              <a:rPr kumimoji="0" lang="fr-FR" sz="2000" b="0" i="0" u="none" strike="noStrike" kern="1200" cap="none" spc="0" normalizeH="0" baseline="0" noProof="0" dirty="0" err="1">
                <a:ln>
                  <a:noFill/>
                </a:ln>
                <a:solidFill>
                  <a:srgbClr val="132D69"/>
                </a:solidFill>
                <a:effectLst/>
                <a:uLnTx/>
                <a:uFillTx/>
                <a:latin typeface="Arial"/>
                <a:ea typeface="Arial"/>
                <a:cs typeface="Arial"/>
                <a:sym typeface="Arial"/>
              </a:rPr>
              <a:t>Sessad</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Pro, Ulis),</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des partenaires SPE (Pôle Emploi, Cap Emploi, Missions locales),</a:t>
            </a:r>
          </a:p>
          <a:p>
            <a:pPr marL="342900" marR="0" lvl="0" indent="-3429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 l’initiative de la MDPH.</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356635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2164967" y="1191968"/>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Le rôle des référents Emploi Accompagné</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51625" y="1885142"/>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0"/>
              </a:spcBef>
              <a:spcAft>
                <a:spcPts val="0"/>
              </a:spcAft>
              <a:buClrTx/>
              <a:buSzPts val="1800"/>
              <a:buFont typeface="Arial"/>
              <a:buChar char="•"/>
              <a:tabLst/>
              <a:defRPr/>
            </a:pP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Soutenir la personne</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 rassurer, valoriser, orienter, conseiller, stimuler, répondre à ses besoins (et sinon identifier la ressource adaptée)</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114300" marR="0" lvl="0" indent="0" algn="just" defTabSz="914400" rtl="0" eaLnBrk="1" fontAlgn="auto" latinLnBrk="0" hangingPunct="1">
              <a:lnSpc>
                <a:spcPct val="90000"/>
              </a:lnSpc>
              <a:spcBef>
                <a:spcPts val="360"/>
              </a:spcBef>
              <a:spcAft>
                <a:spcPts val="0"/>
              </a:spcAft>
              <a:buClrTx/>
              <a:buSzPts val="1800"/>
              <a:buFont typeface="Arial" panose="020B0604020202020204" pitchFamily="34" charset="0"/>
              <a:buNone/>
              <a:tabLst/>
              <a:defRPr/>
            </a:pPr>
            <a:endParaRPr kumimoji="0" lang="fr-FR" sz="1000" b="0" i="0" u="none" strike="noStrike" kern="1200" cap="none" spc="0" normalizeH="0" baseline="0" noProof="0" dirty="0">
              <a:ln>
                <a:noFill/>
              </a:ln>
              <a:solidFill>
                <a:srgbClr val="132D69"/>
              </a:solidFill>
              <a:effectLst/>
              <a:uLnTx/>
              <a:uFillTx/>
              <a:latin typeface="Arial"/>
              <a:ea typeface="Arial"/>
              <a:cs typeface="Arial"/>
              <a:sym typeface="Arial"/>
            </a:endParaRPr>
          </a:p>
          <a:p>
            <a:pPr marL="342900" marR="0" lvl="0" indent="-342900" algn="just" defTabSz="914400" rtl="0" eaLnBrk="1" fontAlgn="auto" latinLnBrk="0" hangingPunct="1">
              <a:lnSpc>
                <a:spcPct val="90000"/>
              </a:lnSpc>
              <a:spcBef>
                <a:spcPts val="360"/>
              </a:spcBef>
              <a:spcAft>
                <a:spcPts val="0"/>
              </a:spcAft>
              <a:buClrTx/>
              <a:buSzPts val="18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Etre le </a:t>
            </a: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référent unique de la personne et de l’employeur tout au long de la carrière</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dès la recherche d’emploi, sensibilisation du collectif de travail</a:t>
            </a:r>
            <a:endPar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just" defTabSz="914400" rtl="0" eaLnBrk="1" fontAlgn="auto" latinLnBrk="0" hangingPunct="1">
              <a:lnSpc>
                <a:spcPct val="90000"/>
              </a:lnSpc>
              <a:spcBef>
                <a:spcPts val="360"/>
              </a:spcBef>
              <a:spcAft>
                <a:spcPts val="0"/>
              </a:spcAft>
              <a:buClrTx/>
              <a:buSzPts val="1800"/>
              <a:buFont typeface="Arial" panose="020B0604020202020204" pitchFamily="34" charset="0"/>
              <a:buChar char="•"/>
              <a:tabLst/>
              <a:defRPr/>
            </a:pPr>
            <a:endParaRPr kumimoji="0" lang="fr-FR" sz="1000" b="0" i="0" u="none" strike="noStrike" kern="1200" cap="none" spc="0" normalizeH="0" baseline="0" noProof="0" dirty="0">
              <a:ln>
                <a:noFill/>
              </a:ln>
              <a:solidFill>
                <a:srgbClr val="132D69"/>
              </a:solidFill>
              <a:effectLst/>
              <a:uLnTx/>
              <a:uFillTx/>
              <a:latin typeface="Arial"/>
              <a:ea typeface="Arial"/>
              <a:cs typeface="Arial"/>
              <a:sym typeface="Arial"/>
            </a:endParaRPr>
          </a:p>
          <a:p>
            <a:pPr marL="342900" marR="0" lvl="0" indent="-342900" algn="just" defTabSz="914400" rtl="0" eaLnBrk="1" fontAlgn="auto" latinLnBrk="0" hangingPunct="1">
              <a:lnSpc>
                <a:spcPct val="90000"/>
              </a:lnSpc>
              <a:spcBef>
                <a:spcPts val="360"/>
              </a:spcBef>
              <a:spcAft>
                <a:spcPts val="0"/>
              </a:spcAft>
              <a:buClrTx/>
              <a:buSzPts val="18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Etre l’</a:t>
            </a: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interlocuteur privilégié du tuteur de proximité</a:t>
            </a:r>
            <a:endParaRPr kumimoji="0" lang="fr-FR" sz="2000" b="1"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a:p>
            <a:pPr marL="0" marR="0" lvl="0" indent="0" algn="just" defTabSz="914400" rtl="0" eaLnBrk="1" fontAlgn="auto" latinLnBrk="0" hangingPunct="1">
              <a:lnSpc>
                <a:spcPct val="90000"/>
              </a:lnSpc>
              <a:spcBef>
                <a:spcPts val="360"/>
              </a:spcBef>
              <a:spcAft>
                <a:spcPts val="0"/>
              </a:spcAft>
              <a:buClrTx/>
              <a:buSzPts val="1800"/>
              <a:buFont typeface="Arial" panose="020B0604020202020204" pitchFamily="34" charset="0"/>
              <a:buChar char="•"/>
              <a:tabLst/>
              <a:defRPr/>
            </a:pPr>
            <a:endParaRPr kumimoji="0" lang="fr-FR" sz="1000" b="0" i="0" u="none" strike="noStrike" kern="1200" cap="none" spc="0" normalizeH="0" baseline="0" noProof="0" dirty="0">
              <a:ln>
                <a:noFill/>
              </a:ln>
              <a:solidFill>
                <a:srgbClr val="132D69"/>
              </a:solidFill>
              <a:effectLst/>
              <a:uLnTx/>
              <a:uFillTx/>
              <a:latin typeface="Arial"/>
              <a:ea typeface="Arial"/>
              <a:cs typeface="Arial"/>
              <a:sym typeface="Arial"/>
            </a:endParaRPr>
          </a:p>
          <a:p>
            <a:pPr marL="342900" marR="0" lvl="0" indent="-342900" algn="just" defTabSz="914400" rtl="0" eaLnBrk="1" fontAlgn="auto" latinLnBrk="0" hangingPunct="1">
              <a:lnSpc>
                <a:spcPct val="90000"/>
              </a:lnSpc>
              <a:spcBef>
                <a:spcPts val="360"/>
              </a:spcBef>
              <a:spcAft>
                <a:spcPts val="0"/>
              </a:spcAft>
              <a:buClrTx/>
              <a:buSzPts val="18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Travailler </a:t>
            </a: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en lien avec les partenaires autour de la personne</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 médecin du travail, psychologue, psychiatre, services sociaux, famille, organismes de formation, services médico- sociaux, Service Public de l’Emploi….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222499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2164967" y="1191968"/>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Une équipe auboise pluridisciplinaire </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51625" y="1885142"/>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355600" algn="l" defTabSz="914400" rtl="0" eaLnBrk="1" fontAlgn="auto" latinLnBrk="0" hangingPunct="1">
              <a:lnSpc>
                <a:spcPct val="90000"/>
              </a:lnSpc>
              <a:spcBef>
                <a:spcPts val="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Trois référentes Emploi Accompagné (appelées aussi </a:t>
            </a: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Job coach</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salariées de LADAPT,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457200" marR="0" lvl="0" indent="-330200" algn="l" defTabSz="914400" rtl="0" eaLnBrk="1" fontAlgn="auto" latinLnBrk="0" hangingPunct="1">
              <a:lnSpc>
                <a:spcPct val="90000"/>
              </a:lnSpc>
              <a:spcBef>
                <a:spcPts val="400"/>
              </a:spcBef>
              <a:spcAft>
                <a:spcPts val="0"/>
              </a:spcAft>
              <a:buClr>
                <a:srgbClr val="954F72"/>
              </a:buClr>
              <a:buSzPts val="2000"/>
              <a:buFont typeface="Arial" panose="020B0604020202020204" pitchFamily="34" charset="0"/>
              <a:buNone/>
              <a:tabLst/>
              <a:defRPr/>
            </a:pPr>
            <a:endParaRPr kumimoji="0" lang="fr-FR" sz="1000" b="0" i="0" u="none" strike="noStrike" kern="1200" cap="none" spc="0" normalizeH="0" baseline="0" noProof="0" dirty="0">
              <a:ln>
                <a:noFill/>
              </a:ln>
              <a:solidFill>
                <a:srgbClr val="132D69"/>
              </a:solidFill>
              <a:effectLst/>
              <a:uLnTx/>
              <a:uFillTx/>
              <a:latin typeface="Arial"/>
              <a:ea typeface="Arial"/>
              <a:cs typeface="Arial"/>
              <a:sym typeface="Arial"/>
            </a:endParaRPr>
          </a:p>
          <a:p>
            <a:pPr marL="457200" marR="0" lvl="0" indent="-355600" algn="l" defTabSz="914400" rtl="0" eaLnBrk="1" fontAlgn="auto" latinLnBrk="0" hangingPunct="1">
              <a:lnSpc>
                <a:spcPct val="90000"/>
              </a:lnSpc>
              <a:spcBef>
                <a:spcPts val="400"/>
              </a:spcBef>
              <a:spcAft>
                <a:spcPts val="0"/>
              </a:spcAft>
              <a:buClr>
                <a:srgbClr val="132D69"/>
              </a:buClr>
              <a:buSzPts val="2000"/>
              <a:buFont typeface="Arial"/>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Des </a:t>
            </a: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professionnels de l’équipe médico-sociale</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de LADAPT : neuropsychologues, CESF, médecin, ergothérapeutes, psychologues, formateur.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0" marR="0" lvl="0" indent="0" algn="l" defTabSz="914400" rtl="0" eaLnBrk="1" fontAlgn="auto" latinLnBrk="0" hangingPunct="1">
              <a:lnSpc>
                <a:spcPct val="90000"/>
              </a:lnSpc>
              <a:spcBef>
                <a:spcPts val="400"/>
              </a:spcBef>
              <a:spcAft>
                <a:spcPts val="0"/>
              </a:spcAft>
              <a:buClr>
                <a:srgbClr val="954F72"/>
              </a:buClr>
              <a:buSzPts val="2000"/>
              <a:buFont typeface="Arial" panose="020B0604020202020204" pitchFamily="34" charset="0"/>
              <a:buNone/>
              <a:tabLst/>
              <a:defRPr/>
            </a:pPr>
            <a:endParaRPr kumimoji="0" lang="fr-FR" sz="2000" b="0" i="0" u="none" strike="noStrike" kern="1200" cap="none" spc="0" normalizeH="0" baseline="0" noProof="0" dirty="0">
              <a:ln>
                <a:noFill/>
              </a:ln>
              <a:solidFill>
                <a:srgbClr val="132D69"/>
              </a:solidFill>
              <a:effectLst/>
              <a:uLnTx/>
              <a:uFillTx/>
              <a:latin typeface="Arial"/>
              <a:ea typeface="Arial"/>
              <a:cs typeface="Arial"/>
              <a:sym typeface="Arial"/>
            </a:endParaRPr>
          </a:p>
          <a:p>
            <a:pPr marL="457200" marR="0" lvl="0" indent="-330200" algn="l" defTabSz="914400" rtl="0" eaLnBrk="1" fontAlgn="auto" latinLnBrk="0" hangingPunct="1">
              <a:lnSpc>
                <a:spcPct val="90000"/>
              </a:lnSpc>
              <a:spcBef>
                <a:spcPts val="400"/>
              </a:spcBef>
              <a:spcAft>
                <a:spcPts val="0"/>
              </a:spcAft>
              <a:buClr>
                <a:srgbClr val="954F72"/>
              </a:buClr>
              <a:buSzPts val="2000"/>
              <a:buFont typeface="Arial" panose="020B0604020202020204" pitchFamily="34" charset="0"/>
              <a:buNone/>
              <a:tabLst/>
              <a:defRPr/>
            </a:pPr>
            <a:endParaRPr kumimoji="0" lang="fr-FR" sz="2000" b="0" i="0" u="none" strike="noStrike" kern="1200" cap="none" spc="0" normalizeH="0" baseline="0" noProof="0" dirty="0">
              <a:ln>
                <a:noFill/>
              </a:ln>
              <a:solidFill>
                <a:srgbClr val="132D69"/>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52223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2164967" y="1191968"/>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Accompagnement des personnes avec autisme </a:t>
            </a:r>
          </a:p>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Vers et Dans l’emploi </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42011" y="2194560"/>
            <a:ext cx="8419786" cy="297773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4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132D69"/>
                </a:solidFill>
                <a:effectLst/>
                <a:uLnTx/>
                <a:uFillTx/>
                <a:latin typeface="Arial" panose="020B0604020202020204" pitchFamily="34" charset="0"/>
                <a:ea typeface="+mn-ea"/>
                <a:cs typeface="+mn-cs"/>
              </a:rPr>
              <a:t>Connaissance</a:t>
            </a:r>
            <a:r>
              <a:rPr kumimoji="0" lang="fr-FR" sz="2000" b="0" i="0" u="none" strike="noStrike" kern="1200" cap="none" spc="0" normalizeH="0" baseline="0" noProof="0" dirty="0">
                <a:ln>
                  <a:noFill/>
                </a:ln>
                <a:solidFill>
                  <a:srgbClr val="132D69"/>
                </a:solidFill>
                <a:effectLst/>
                <a:uLnTx/>
                <a:uFillTx/>
                <a:latin typeface="Arial" panose="020B0604020202020204" pitchFamily="34" charset="0"/>
                <a:ea typeface="+mn-ea"/>
                <a:cs typeface="+mn-cs"/>
              </a:rPr>
              <a:t> des particularités sensorielles, cognitives, relationnelles à travers la réalisation de bilans sensoriels et neuropsychologiques, ergo thérapeutiques,</a:t>
            </a:r>
          </a:p>
          <a:p>
            <a:pPr marL="0" marR="0" lvl="0" indent="0" algn="l" defTabSz="914400" rtl="0" eaLnBrk="1" fontAlgn="base" latinLnBrk="0" hangingPunct="1">
              <a:lnSpc>
                <a:spcPct val="90000"/>
              </a:lnSpc>
              <a:spcBef>
                <a:spcPts val="400"/>
              </a:spcBef>
              <a:spcAft>
                <a:spcPts val="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132D69"/>
              </a:solidFill>
              <a:effectLst/>
              <a:uLnTx/>
              <a:uFillTx/>
              <a:latin typeface="Arial" panose="020B0604020202020204" pitchFamily="34" charset="0"/>
              <a:ea typeface="+mn-ea"/>
              <a:cs typeface="+mn-cs"/>
            </a:endParaRPr>
          </a:p>
          <a:p>
            <a:pPr marL="228600" marR="0" lvl="0" indent="-228600" algn="l" defTabSz="914400" rtl="0" eaLnBrk="1" fontAlgn="base" latinLnBrk="0" hangingPunct="1">
              <a:lnSpc>
                <a:spcPct val="90000"/>
              </a:lnSpc>
              <a:spcBef>
                <a:spcPts val="4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132D69"/>
                </a:solidFill>
                <a:effectLst/>
                <a:uLnTx/>
                <a:uFillTx/>
                <a:latin typeface="Arial" panose="020B0604020202020204" pitchFamily="34" charset="0"/>
                <a:ea typeface="+mn-ea"/>
                <a:cs typeface="+mn-cs"/>
              </a:rPr>
              <a:t>Personnalisation</a:t>
            </a:r>
            <a:r>
              <a:rPr kumimoji="0" lang="fr-FR" sz="2000" b="0" i="0" u="none" strike="noStrike" kern="1200" cap="none" spc="0" normalizeH="0" baseline="0" noProof="0" dirty="0">
                <a:ln>
                  <a:noFill/>
                </a:ln>
                <a:solidFill>
                  <a:srgbClr val="132D69"/>
                </a:solidFill>
                <a:effectLst/>
                <a:uLnTx/>
                <a:uFillTx/>
                <a:latin typeface="Arial" panose="020B0604020202020204" pitchFamily="34" charset="0"/>
                <a:ea typeface="+mn-ea"/>
                <a:cs typeface="+mn-cs"/>
              </a:rPr>
              <a:t> de l’accompagnement en fonction des attentes et besoins de la personne,</a:t>
            </a:r>
          </a:p>
          <a:p>
            <a:pPr marL="0" marR="0" lvl="0" indent="0" algn="l" defTabSz="914400" rtl="0" eaLnBrk="1" fontAlgn="base" latinLnBrk="0" hangingPunct="1">
              <a:lnSpc>
                <a:spcPct val="90000"/>
              </a:lnSpc>
              <a:spcBef>
                <a:spcPts val="400"/>
              </a:spcBef>
              <a:spcAft>
                <a:spcPts val="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132D69"/>
              </a:solidFill>
              <a:effectLst/>
              <a:uLnTx/>
              <a:uFillTx/>
              <a:latin typeface="Arial" panose="020B0604020202020204" pitchFamily="34" charset="0"/>
              <a:ea typeface="+mn-ea"/>
              <a:cs typeface="+mn-cs"/>
            </a:endParaRPr>
          </a:p>
          <a:p>
            <a:pPr marL="228600" marR="0" lvl="0" indent="-228600" algn="l" defTabSz="914400" rtl="0" eaLnBrk="1" fontAlgn="base" latinLnBrk="0" hangingPunct="1">
              <a:lnSpc>
                <a:spcPct val="90000"/>
              </a:lnSpc>
              <a:spcBef>
                <a:spcPts val="4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132D69"/>
                </a:solidFill>
                <a:effectLst/>
                <a:uLnTx/>
                <a:uFillTx/>
                <a:latin typeface="Arial" panose="020B0604020202020204" pitchFamily="34" charset="0"/>
                <a:ea typeface="+mn-ea"/>
                <a:cs typeface="+mn-cs"/>
              </a:rPr>
              <a:t>Adaptation</a:t>
            </a:r>
            <a:r>
              <a:rPr kumimoji="0" lang="fr-FR" sz="2000" b="0" i="0" u="none" strike="noStrike" kern="1200" cap="none" spc="0" normalizeH="0" baseline="0" noProof="0" dirty="0">
                <a:ln>
                  <a:noFill/>
                </a:ln>
                <a:solidFill>
                  <a:srgbClr val="132D69"/>
                </a:solidFill>
                <a:effectLst/>
                <a:uLnTx/>
                <a:uFillTx/>
                <a:latin typeface="Arial" panose="020B0604020202020204" pitchFamily="34" charset="0"/>
                <a:ea typeface="+mn-ea"/>
                <a:cs typeface="+mn-cs"/>
              </a:rPr>
              <a:t> du poste de travail aux particularités de chacun.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rPr>
            </a:b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370390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1965462" y="1070048"/>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Accompagnement des personnes avec autisme </a:t>
            </a:r>
          </a:p>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Vers et Dans l’emploi </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68251" y="2001520"/>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954F72"/>
              </a:buClr>
              <a:buSzPts val="2000"/>
              <a:buFont typeface="Arial" panose="020B0604020202020204" pitchFamily="34" charset="0"/>
              <a:buNone/>
              <a:tabLst/>
              <a:defRPr/>
            </a:pP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Personnalisation</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de l’accompagnement :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communication orale et écrite adaptée,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mise en place de scénarii pour faire face à certaines situations,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rythme et durée des échanges,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vérification de la compréhension des messages,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planification des activités et des tâches,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aménagement de l’espace d’entretien, éventuellement entretiens à domicile, ou lieu choisi par la PA</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Accompagnement à l’utilisation des transports en commun,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Aide à la gestion du temps par l’utilisation des NTIC.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rPr>
            </a:b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424404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1965462" y="1070048"/>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Accompagnement des personnes avec autisme </a:t>
            </a:r>
          </a:p>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Vers et Dans l’emploi </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68251" y="2001520"/>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954F72"/>
              </a:buClr>
              <a:buSzPts val="2000"/>
              <a:buFont typeface="Arial" panose="020B0604020202020204" pitchFamily="34" charset="0"/>
              <a:buNone/>
              <a:tabLst/>
              <a:defRPr/>
            </a:pP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Personnalisation</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de l’accompagnement :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communication orale et écrite adaptée,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mise en place de scénarii pour faire face à certaines situations,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rythme et durée des échanges,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vérification de la compréhension des messages,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planification des activités et des tâches,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aménagement de l’espace d’entretien, éventuellement entretiens à domicile, ou lieu choisi par la PA</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Accompagnement à l’utilisation des transports en commun,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Aide à la gestion du temps par l’utilisation des NTIC.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rPr>
            </a:b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314921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3"/>
          <a:stretch>
            <a:fillRect/>
          </a:stretch>
        </p:blipFill>
        <p:spPr>
          <a:xfrm>
            <a:off x="148379" y="134325"/>
            <a:ext cx="2359356" cy="951058"/>
          </a:xfrm>
          <a:prstGeom prst="rect">
            <a:avLst/>
          </a:prstGeom>
        </p:spPr>
      </p:pic>
      <p:sp>
        <p:nvSpPr>
          <p:cNvPr id="7" name="ZoneTexte 6">
            <a:extLst>
              <a:ext uri="{FF2B5EF4-FFF2-40B4-BE49-F238E27FC236}">
                <a16:creationId xmlns:a16="http://schemas.microsoft.com/office/drawing/2014/main" id="{AA549211-11F0-6EA7-0611-7EF99EADDF0B}"/>
              </a:ext>
            </a:extLst>
          </p:cNvPr>
          <p:cNvSpPr txBox="1"/>
          <p:nvPr/>
        </p:nvSpPr>
        <p:spPr>
          <a:xfrm>
            <a:off x="1328057" y="1921488"/>
            <a:ext cx="6096000" cy="3970318"/>
          </a:xfrm>
          <a:prstGeom prst="rect">
            <a:avLst/>
          </a:prstGeom>
          <a:noFill/>
        </p:spPr>
        <p:txBody>
          <a:bodyPr wrap="square">
            <a:spAutoFit/>
          </a:bodyPr>
          <a:lstStyle/>
          <a:p>
            <a:pPr marL="0" indent="0">
              <a:buNone/>
            </a:pPr>
            <a:r>
              <a:rPr lang="fr-FR" sz="1800" b="1" dirty="0"/>
              <a:t>OHE PROMETHEE MARNE – CAP EMPLOI 51</a:t>
            </a:r>
          </a:p>
          <a:p>
            <a:pPr marL="0" indent="0">
              <a:buNone/>
            </a:pPr>
            <a:endParaRPr lang="fr-FR" sz="1800" dirty="0"/>
          </a:p>
          <a:p>
            <a:pPr marL="0" indent="0">
              <a:buNone/>
            </a:pPr>
            <a:r>
              <a:rPr lang="fr-FR" sz="1800" dirty="0"/>
              <a:t>Association depuis 1992 - Organisme de placement spécialisé</a:t>
            </a:r>
          </a:p>
          <a:p>
            <a:pPr marL="0" indent="0">
              <a:buNone/>
            </a:pPr>
            <a:r>
              <a:rPr lang="fr-FR" sz="1800" dirty="0"/>
              <a:t>Service public de l’emploi </a:t>
            </a:r>
          </a:p>
          <a:p>
            <a:pPr marL="0" indent="0">
              <a:buNone/>
            </a:pPr>
            <a:endParaRPr lang="fr-FR" sz="1800" dirty="0"/>
          </a:p>
          <a:p>
            <a:pPr marL="0" indent="0">
              <a:buNone/>
            </a:pPr>
            <a:r>
              <a:rPr lang="fr-FR" sz="1800" dirty="0"/>
              <a:t>Expertise délivrée sur la notion de compensation du handicap et de rétablissement</a:t>
            </a:r>
          </a:p>
          <a:p>
            <a:endParaRPr lang="fr-FR" sz="1800" dirty="0"/>
          </a:p>
          <a:p>
            <a:pPr marL="0" indent="0" fontAlgn="base">
              <a:buNone/>
            </a:pPr>
            <a:r>
              <a:rPr lang="fr-FR" sz="1800" dirty="0"/>
              <a:t>A destination des personnes BOETH en cours ou en voie de l’être , des employeurs (Employeurs secteur privé et public) et des travailleurs indépendants</a:t>
            </a:r>
          </a:p>
          <a:p>
            <a:pPr marL="0" indent="0">
              <a:buNone/>
            </a:pPr>
            <a:endParaRPr lang="fr-FR" sz="1800" dirty="0"/>
          </a:p>
          <a:p>
            <a:pPr marL="0" indent="0">
              <a:buNone/>
            </a:pPr>
            <a:r>
              <a:rPr lang="fr-FR" sz="1800" dirty="0"/>
              <a:t>Accompagnement </a:t>
            </a:r>
            <a:r>
              <a:rPr lang="fr-FR" sz="1800" u="sng" dirty="0"/>
              <a:t>vers et dans </a:t>
            </a:r>
            <a:r>
              <a:rPr lang="fr-FR" sz="1800" dirty="0"/>
              <a:t>l’emploi</a:t>
            </a:r>
          </a:p>
        </p:txBody>
      </p:sp>
      <p:pic>
        <p:nvPicPr>
          <p:cNvPr id="8" name="Espace réservé du contenu 7">
            <a:extLst>
              <a:ext uri="{FF2B5EF4-FFF2-40B4-BE49-F238E27FC236}">
                <a16:creationId xmlns:a16="http://schemas.microsoft.com/office/drawing/2014/main" id="{69C1FD9E-D643-7D77-6405-9B7ED75EC3DE}"/>
              </a:ext>
            </a:extLst>
          </p:cNvPr>
          <p:cNvPicPr>
            <a:picLocks noGrp="1" noChangeAspect="1"/>
          </p:cNvPicPr>
          <p:nvPr>
            <p:ph idx="1"/>
          </p:nvPr>
        </p:nvPicPr>
        <p:blipFill>
          <a:blip r:embed="rId4"/>
          <a:stretch>
            <a:fillRect/>
          </a:stretch>
        </p:blipFill>
        <p:spPr>
          <a:xfrm>
            <a:off x="8407856" y="1690687"/>
            <a:ext cx="2685967" cy="4484449"/>
          </a:xfrm>
          <a:prstGeom prst="rect">
            <a:avLst/>
          </a:prstGeom>
        </p:spPr>
      </p:pic>
      <p:pic>
        <p:nvPicPr>
          <p:cNvPr id="9" name="Image 8">
            <a:extLst>
              <a:ext uri="{FF2B5EF4-FFF2-40B4-BE49-F238E27FC236}">
                <a16:creationId xmlns:a16="http://schemas.microsoft.com/office/drawing/2014/main" id="{5F198DDA-CD61-78BB-01D6-DD3CE0C68518}"/>
              </a:ext>
            </a:extLst>
          </p:cNvPr>
          <p:cNvPicPr>
            <a:picLocks noChangeAspect="1"/>
          </p:cNvPicPr>
          <p:nvPr/>
        </p:nvPicPr>
        <p:blipFill>
          <a:blip r:embed="rId5"/>
          <a:stretch>
            <a:fillRect/>
          </a:stretch>
        </p:blipFill>
        <p:spPr>
          <a:xfrm>
            <a:off x="3578920" y="6167599"/>
            <a:ext cx="4281519" cy="542929"/>
          </a:xfrm>
          <a:prstGeom prst="rect">
            <a:avLst/>
          </a:prstGeom>
        </p:spPr>
      </p:pic>
      <p:pic>
        <p:nvPicPr>
          <p:cNvPr id="10" name="Image 9">
            <a:extLst>
              <a:ext uri="{FF2B5EF4-FFF2-40B4-BE49-F238E27FC236}">
                <a16:creationId xmlns:a16="http://schemas.microsoft.com/office/drawing/2014/main" id="{FA1395C9-6A31-32F5-5633-0071B50544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4172" y="347928"/>
            <a:ext cx="4305693" cy="921211"/>
          </a:xfrm>
          <a:prstGeom prst="rect">
            <a:avLst/>
          </a:prstGeom>
        </p:spPr>
      </p:pic>
    </p:spTree>
    <p:extLst>
      <p:ext uri="{BB962C8B-B14F-4D97-AF65-F5344CB8AC3E}">
        <p14:creationId xmlns:p14="http://schemas.microsoft.com/office/powerpoint/2010/main" val="358008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5">
            <a:extLst>
              <a:ext uri="{FF2B5EF4-FFF2-40B4-BE49-F238E27FC236}">
                <a16:creationId xmlns:a16="http://schemas.microsoft.com/office/drawing/2014/main" id="{F13916FA-D056-7A8C-3024-E175036F53E4}"/>
              </a:ext>
            </a:extLst>
          </p:cNvPr>
          <p:cNvSpPr txBox="1">
            <a:spLocks/>
          </p:cNvSpPr>
          <p:nvPr/>
        </p:nvSpPr>
        <p:spPr>
          <a:xfrm>
            <a:off x="1968251" y="1053423"/>
            <a:ext cx="8396335" cy="51029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lang="fr-FR" sz="3200" kern="1200">
                <a:solidFill>
                  <a:srgbClr val="A86395"/>
                </a:solidFill>
                <a:latin typeface="ConduitITCStd Medium" panose="02000606040000020004" pitchFamily="50" charset="0"/>
                <a:ea typeface="Verdana" panose="020B0604030504040204" pitchFamily="34" charset="0"/>
                <a:cs typeface="+mj-cs"/>
              </a:defRPr>
            </a:lvl1pPr>
          </a:lstStyle>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Accompagnement des personnes avec autisme </a:t>
            </a:r>
          </a:p>
          <a:p>
            <a:pPr marL="0" marR="0" lvl="0" indent="0" algn="l" defTabSz="914400" rtl="0" eaLnBrk="1" fontAlgn="auto" latinLnBrk="0" hangingPunct="1">
              <a:lnSpc>
                <a:spcPct val="90000"/>
              </a:lnSpc>
              <a:spcBef>
                <a:spcPts val="0"/>
              </a:spcBef>
              <a:spcAft>
                <a:spcPts val="0"/>
              </a:spcAft>
              <a:buClrTx/>
              <a:buSzPts val="1400"/>
              <a:buFontTx/>
              <a:buNone/>
              <a:tabLst/>
              <a:defRPr/>
            </a:pPr>
            <a:r>
              <a:rPr kumimoji="0" lang="fr-FR" sz="2400" b="1" i="0" u="none" strike="noStrike" kern="1200" cap="none" spc="0" normalizeH="0" baseline="0" noProof="0" dirty="0">
                <a:ln>
                  <a:noFill/>
                </a:ln>
                <a:solidFill>
                  <a:srgbClr val="132D69"/>
                </a:solidFill>
                <a:effectLst/>
                <a:uLnTx/>
                <a:uFillTx/>
                <a:latin typeface="Arial"/>
                <a:ea typeface="Verdana" panose="020B0604030504040204" pitchFamily="34" charset="0"/>
                <a:cs typeface="Arial"/>
                <a:sym typeface="Arial"/>
              </a:rPr>
              <a:t>Vers et Dans l’emploi </a:t>
            </a:r>
            <a:endParaRPr kumimoji="0" lang="fr-FR" sz="2400" b="1" i="0" u="none" strike="noStrike" kern="1200" cap="none" spc="0" normalizeH="0" baseline="0" noProof="0" dirty="0">
              <a:ln>
                <a:noFill/>
              </a:ln>
              <a:solidFill>
                <a:srgbClr val="132D69"/>
              </a:solidFill>
              <a:effectLst/>
              <a:uLnTx/>
              <a:uFillTx/>
              <a:latin typeface="Arial"/>
              <a:ea typeface="Arial"/>
              <a:cs typeface="Arial"/>
              <a:sym typeface="Arial"/>
            </a:endParaRPr>
          </a:p>
        </p:txBody>
      </p:sp>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68251" y="2001520"/>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954F72"/>
              </a:buClr>
              <a:buSzPts val="2000"/>
              <a:buFont typeface="Arial" panose="020B0604020202020204" pitchFamily="34" charset="0"/>
              <a:buNone/>
              <a:tabLst/>
              <a:defRPr/>
            </a:pPr>
            <a:r>
              <a:rPr kumimoji="0" lang="fr-FR" sz="2000" b="1" i="0" u="none" strike="noStrike" kern="1200" cap="none" spc="0" normalizeH="0" baseline="0" noProof="0" dirty="0">
                <a:ln>
                  <a:noFill/>
                </a:ln>
                <a:solidFill>
                  <a:srgbClr val="132D69"/>
                </a:solidFill>
                <a:effectLst/>
                <a:uLnTx/>
                <a:uFillTx/>
                <a:latin typeface="Arial"/>
                <a:ea typeface="Arial"/>
                <a:cs typeface="Arial"/>
                <a:sym typeface="Arial"/>
              </a:rPr>
              <a:t>Adaptation</a:t>
            </a: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 du poste de travail aux particularités de chacun :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équipement personnalisé pour sécuriser,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sensibilisation du collectif de travail, </a:t>
            </a: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création de supports et d’outils de planification, </a:t>
            </a: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création de scénarii pour gérer les temps informels, </a:t>
            </a: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accompagnement du tuteur,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médiation pour aménager l’environnement de travail : organisation de l’espace, stimulations visuelles, éléments de distractibilité, rythme et temps de travail, </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342900" marR="0" lvl="0" indent="-342900" algn="l" defTabSz="914400" rtl="0" eaLnBrk="1" fontAlgn="auto" latinLnBrk="0" hangingPunct="1">
              <a:lnSpc>
                <a:spcPct val="90000"/>
              </a:lnSpc>
              <a:spcBef>
                <a:spcPts val="400"/>
              </a:spcBef>
              <a:spcAft>
                <a:spcPts val="0"/>
              </a:spcAft>
              <a:buClr>
                <a:srgbClr val="954F72"/>
              </a:buClr>
              <a:buSzPts val="2000"/>
              <a:buFont typeface="Noto Sans Symbols"/>
              <a:buChar char="⮚"/>
              <a:tabLst/>
              <a:defRPr/>
            </a:pPr>
            <a:r>
              <a:rPr kumimoji="0" lang="fr-FR" sz="2000" b="0" i="0" u="none" strike="noStrike" kern="1200" cap="none" spc="0" normalizeH="0" baseline="0" noProof="0" dirty="0">
                <a:ln>
                  <a:noFill/>
                </a:ln>
                <a:solidFill>
                  <a:srgbClr val="132D69"/>
                </a:solidFill>
                <a:effectLst/>
                <a:uLnTx/>
                <a:uFillTx/>
                <a:latin typeface="Arial"/>
                <a:ea typeface="Arial"/>
                <a:cs typeface="Arial"/>
                <a:sym typeface="Arial"/>
              </a:rPr>
              <a:t>explicitation des codes sociaux de l’entreprise.</a:t>
            </a: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rPr>
            </a:b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212480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p5">
            <a:extLst>
              <a:ext uri="{FF2B5EF4-FFF2-40B4-BE49-F238E27FC236}">
                <a16:creationId xmlns:a16="http://schemas.microsoft.com/office/drawing/2014/main" id="{F42BFF98-622A-476A-BDDB-C0D49BF026BF}"/>
              </a:ext>
            </a:extLst>
          </p:cNvPr>
          <p:cNvSpPr txBox="1">
            <a:spLocks/>
          </p:cNvSpPr>
          <p:nvPr/>
        </p:nvSpPr>
        <p:spPr>
          <a:xfrm>
            <a:off x="1968251" y="2001520"/>
            <a:ext cx="8393546" cy="3170770"/>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E3E85"/>
                </a:solidFill>
                <a:latin typeface="ConduitITCStd Medium"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3E85"/>
                </a:solidFill>
                <a:latin typeface="ConduitITCStd Medium"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E85"/>
                </a:solidFill>
                <a:latin typeface="ConduitITCStd Medium"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E85"/>
                </a:solidFill>
                <a:latin typeface="ConduitITCStd Medium" panose="020006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endParaRPr kumimoji="0" lang="fr-FR" sz="1200" b="0" i="0" u="none" strike="noStrike" kern="1200" cap="none" spc="0" normalizeH="0" baseline="0" noProof="0" dirty="0">
              <a:ln>
                <a:noFill/>
              </a:ln>
              <a:solidFill>
                <a:srgbClr val="954F72"/>
              </a:solidFill>
              <a:effectLst/>
              <a:uLnTx/>
              <a:uFillTx/>
              <a:latin typeface="Calibri"/>
              <a:ea typeface="+mn-ea"/>
              <a:cs typeface="Calibri"/>
              <a:sym typeface="Calibri"/>
            </a:endParaRPr>
          </a:p>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r>
              <a:rPr kumimoji="0" lang="fr-FR" sz="2000" b="0" i="1" u="none" strike="noStrike" kern="1200" cap="none" spc="0" normalizeH="0" baseline="0" noProof="0" dirty="0">
                <a:ln>
                  <a:noFill/>
                </a:ln>
                <a:solidFill>
                  <a:srgbClr val="00B050"/>
                </a:solidFill>
                <a:effectLst/>
                <a:uLnTx/>
                <a:uFillTx/>
                <a:latin typeface="Arial"/>
                <a:ea typeface="Arial"/>
                <a:cs typeface="Arial"/>
                <a:sym typeface="Arial"/>
              </a:rPr>
              <a:t>Pour aller plus loin…</a:t>
            </a:r>
          </a:p>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endParaRPr kumimoji="0" lang="fr-FR" sz="2000" b="0" i="1" u="none" strike="noStrike" kern="1200" cap="none" spc="0" normalizeH="0" baseline="0" noProof="0" dirty="0">
              <a:ln>
                <a:noFill/>
              </a:ln>
              <a:solidFill>
                <a:srgbClr val="132D69"/>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r>
              <a:rPr kumimoji="0" lang="fr-FR" sz="2000" b="0" i="1" u="none" strike="noStrike" kern="1200" cap="none" spc="0" normalizeH="0" baseline="0" noProof="0" dirty="0">
                <a:ln>
                  <a:noFill/>
                </a:ln>
                <a:solidFill>
                  <a:srgbClr val="277BB5"/>
                </a:solidFill>
                <a:effectLst/>
                <a:highlight>
                  <a:srgbClr val="FFFFFF"/>
                </a:highlight>
                <a:uLnTx/>
                <a:uFillTx/>
                <a:latin typeface="Arial"/>
                <a:ea typeface="Arial"/>
                <a:cs typeface="Arial"/>
                <a:sym typeface="Arial"/>
              </a:rPr>
              <a:t>Céline VAN BELLE</a:t>
            </a:r>
          </a:p>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r>
              <a:rPr kumimoji="0" lang="fr-FR" sz="2000" b="0" i="1" u="none" strike="noStrike" kern="1200" cap="none" spc="0" normalizeH="0" baseline="0" noProof="0" dirty="0">
                <a:ln>
                  <a:noFill/>
                </a:ln>
                <a:solidFill>
                  <a:srgbClr val="277BB5"/>
                </a:solidFill>
                <a:effectLst/>
                <a:highlight>
                  <a:srgbClr val="FFFFFF"/>
                </a:highlight>
                <a:uLnTx/>
                <a:uFillTx/>
                <a:latin typeface="Arial"/>
                <a:ea typeface="Arial"/>
                <a:cs typeface="Arial"/>
                <a:sym typeface="Arial"/>
              </a:rPr>
              <a:t>Coordinatrice Dispositif Emploi Accompagné </a:t>
            </a:r>
          </a:p>
          <a:p>
            <a:pPr marL="0" marR="0" lvl="0" indent="0" algn="l" defTabSz="914400" rtl="0" eaLnBrk="1" fontAlgn="auto" latinLnBrk="0" hangingPunct="1">
              <a:lnSpc>
                <a:spcPct val="90000"/>
              </a:lnSpc>
              <a:spcBef>
                <a:spcPts val="240"/>
              </a:spcBef>
              <a:spcAft>
                <a:spcPts val="0"/>
              </a:spcAft>
              <a:buClr>
                <a:srgbClr val="954F72"/>
              </a:buClr>
              <a:buSzPts val="1200"/>
              <a:buFont typeface="Arial" panose="020B0604020202020204" pitchFamily="34" charset="0"/>
              <a:buNone/>
              <a:tabLst/>
              <a:defRPr/>
            </a:pPr>
            <a:r>
              <a:rPr kumimoji="0" lang="fr-FR" sz="2000" b="0" i="1" u="none" strike="noStrike" kern="1200" cap="none" spc="0" normalizeH="0" baseline="0" noProof="0" dirty="0">
                <a:ln>
                  <a:noFill/>
                </a:ln>
                <a:solidFill>
                  <a:srgbClr val="277BB5"/>
                </a:solidFill>
                <a:effectLst/>
                <a:highlight>
                  <a:srgbClr val="FFFFFF"/>
                </a:highlight>
                <a:uLnTx/>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vanbelle.celine@ladapt.net</a:t>
            </a:r>
            <a:endParaRPr kumimoji="0" lang="fr-FR" sz="2000" b="0" i="1" u="none" strike="noStrike" kern="1200" cap="none" spc="0" normalizeH="0" baseline="0" noProof="0" dirty="0">
              <a:ln>
                <a:noFill/>
              </a:ln>
              <a:solidFill>
                <a:srgbClr val="277BB5"/>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90000"/>
              </a:lnSpc>
              <a:spcBef>
                <a:spcPts val="240"/>
              </a:spcBef>
              <a:spcAft>
                <a:spcPts val="0"/>
              </a:spcAft>
              <a:buClr>
                <a:srgbClr val="000000"/>
              </a:buClr>
              <a:buSzPts val="1100"/>
              <a:buFont typeface="Arial" panose="020B0604020202020204" pitchFamily="34" charset="0"/>
              <a:buNone/>
              <a:tabLst/>
              <a:defRPr/>
            </a:pPr>
            <a:r>
              <a:rPr kumimoji="0" lang="fr-FR" sz="2000" b="0" i="1" u="none" strike="noStrike" kern="1200" cap="none" spc="0" normalizeH="0" baseline="0" noProof="0" dirty="0">
                <a:ln>
                  <a:noFill/>
                </a:ln>
                <a:solidFill>
                  <a:srgbClr val="277BB5"/>
                </a:solidFill>
                <a:effectLst/>
                <a:highlight>
                  <a:srgbClr val="FFFFFF"/>
                </a:highlight>
                <a:uLnTx/>
                <a:uFillTx/>
                <a:latin typeface="Arial"/>
                <a:ea typeface="Arial"/>
                <a:cs typeface="Arial"/>
                <a:sym typeface="Arial"/>
              </a:rPr>
              <a:t>Tél. : 07 57 45 85 73</a:t>
            </a:r>
            <a:endParaRPr kumimoji="0" lang="fr-FR" sz="1200" b="0" i="1" u="none" strike="noStrike" kern="1200" cap="none" spc="0" normalizeH="0" baseline="0" noProof="0" dirty="0">
              <a:ln>
                <a:noFill/>
              </a:ln>
              <a:solidFill>
                <a:srgbClr val="277BB5"/>
              </a:solidFill>
              <a:effectLst/>
              <a:highlight>
                <a:srgbClr val="FFFFFF"/>
              </a:highlight>
              <a:uLnTx/>
              <a:uFillTx/>
              <a:latin typeface="Calibri"/>
              <a:ea typeface="+mn-ea"/>
              <a:cs typeface="Calibri"/>
              <a:sym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fr-FR" sz="20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rPr>
            </a:br>
            <a:endParaRPr kumimoji="0" lang="fr-FR" sz="2800" b="0" i="0" u="none" strike="noStrike" kern="1200" cap="none" spc="0" normalizeH="0" baseline="0" noProof="0" dirty="0">
              <a:ln>
                <a:noFill/>
              </a:ln>
              <a:solidFill>
                <a:srgbClr val="1E3E85"/>
              </a:solidFill>
              <a:effectLst/>
              <a:uLnTx/>
              <a:uFillTx/>
              <a:latin typeface="ConduitITCStd Medium" panose="02000606040000020004" pitchFamily="50" charset="0"/>
              <a:ea typeface="+mn-ea"/>
              <a:cs typeface="+mn-cs"/>
            </a:endParaRPr>
          </a:p>
        </p:txBody>
      </p:sp>
    </p:spTree>
    <p:extLst>
      <p:ext uri="{BB962C8B-B14F-4D97-AF65-F5344CB8AC3E}">
        <p14:creationId xmlns:p14="http://schemas.microsoft.com/office/powerpoint/2010/main" val="2678745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E72B3-0E02-9ECB-8827-E33A78657C8E}"/>
            </a:ext>
          </a:extLst>
        </p:cNvPr>
        <p:cNvGrpSpPr/>
        <p:nvPr/>
      </p:nvGrpSpPr>
      <p:grpSpPr>
        <a:xfrm>
          <a:off x="0" y="0"/>
          <a:ext cx="0" cy="0"/>
          <a:chOff x="0" y="0"/>
          <a:chExt cx="0" cy="0"/>
        </a:xfrm>
      </p:grpSpPr>
      <p:pic>
        <p:nvPicPr>
          <p:cNvPr id="6" name="Image 5" descr="Une image contenant texte, Police, logo, Graphique&#10;&#10;Le contenu généré par l’IA peut être incorrect.">
            <a:extLst>
              <a:ext uri="{FF2B5EF4-FFF2-40B4-BE49-F238E27FC236}">
                <a16:creationId xmlns:a16="http://schemas.microsoft.com/office/drawing/2014/main" id="{B20F743E-42C3-1640-19C4-FED357C8D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67" y="125458"/>
            <a:ext cx="2357360" cy="950867"/>
          </a:xfrm>
          <a:prstGeom prst="rect">
            <a:avLst/>
          </a:prstGeom>
        </p:spPr>
      </p:pic>
      <p:pic>
        <p:nvPicPr>
          <p:cNvPr id="4" name="Image 3" descr="Une image contenant jaune, capture d’écran, Graphique, conception&#10;&#10;Description générée automatiquement">
            <a:extLst>
              <a:ext uri="{FF2B5EF4-FFF2-40B4-BE49-F238E27FC236}">
                <a16:creationId xmlns:a16="http://schemas.microsoft.com/office/drawing/2014/main" id="{86626839-9147-4585-0FBE-EF8784A28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169" y="0"/>
            <a:ext cx="4707831" cy="1895475"/>
          </a:xfrm>
          <a:prstGeom prst="rect">
            <a:avLst/>
          </a:prstGeom>
        </p:spPr>
      </p:pic>
      <p:sp>
        <p:nvSpPr>
          <p:cNvPr id="2" name="Titre 1">
            <a:extLst>
              <a:ext uri="{FF2B5EF4-FFF2-40B4-BE49-F238E27FC236}">
                <a16:creationId xmlns:a16="http://schemas.microsoft.com/office/drawing/2014/main" id="{03E34B75-6BBD-EEC8-53EB-C11D72C05AA2}"/>
              </a:ext>
            </a:extLst>
          </p:cNvPr>
          <p:cNvSpPr>
            <a:spLocks noGrp="1"/>
          </p:cNvSpPr>
          <p:nvPr>
            <p:ph type="ctrTitle"/>
          </p:nvPr>
        </p:nvSpPr>
        <p:spPr>
          <a:xfrm>
            <a:off x="1099456" y="373775"/>
            <a:ext cx="9144000" cy="2387600"/>
          </a:xfrm>
        </p:spPr>
        <p:txBody>
          <a:bodyPr/>
          <a:lstStyle/>
          <a:p>
            <a:r>
              <a:rPr lang="fr-FR" b="1" dirty="0">
                <a:solidFill>
                  <a:schemeClr val="accent2"/>
                </a:solidFill>
              </a:rPr>
              <a:t>KIT’COM à PROPOS d’autisme®</a:t>
            </a:r>
          </a:p>
        </p:txBody>
      </p:sp>
      <p:sp>
        <p:nvSpPr>
          <p:cNvPr id="3" name="Sous-titre 2">
            <a:extLst>
              <a:ext uri="{FF2B5EF4-FFF2-40B4-BE49-F238E27FC236}">
                <a16:creationId xmlns:a16="http://schemas.microsoft.com/office/drawing/2014/main" id="{82941110-AD31-D0D7-330F-619E1D705535}"/>
              </a:ext>
            </a:extLst>
          </p:cNvPr>
          <p:cNvSpPr>
            <a:spLocks noGrp="1"/>
          </p:cNvSpPr>
          <p:nvPr>
            <p:ph type="subTitle" idx="1"/>
          </p:nvPr>
        </p:nvSpPr>
        <p:spPr>
          <a:xfrm>
            <a:off x="1774372" y="2938010"/>
            <a:ext cx="9144000" cy="1655762"/>
          </a:xfrm>
        </p:spPr>
        <p:txBody>
          <a:bodyPr>
            <a:noAutofit/>
          </a:bodyPr>
          <a:lstStyle/>
          <a:p>
            <a:endParaRPr lang="fr-FR" sz="2800" b="1" dirty="0">
              <a:solidFill>
                <a:schemeClr val="accent1"/>
              </a:solidFill>
            </a:endParaRPr>
          </a:p>
          <a:p>
            <a:endParaRPr lang="fr-FR" sz="2800" b="1" dirty="0">
              <a:solidFill>
                <a:schemeClr val="accent1"/>
              </a:solidFill>
            </a:endParaRPr>
          </a:p>
          <a:p>
            <a:endParaRPr lang="fr-FR" b="1" dirty="0">
              <a:solidFill>
                <a:schemeClr val="accent1"/>
              </a:solidFill>
            </a:endParaRPr>
          </a:p>
        </p:txBody>
      </p:sp>
      <p:pic>
        <p:nvPicPr>
          <p:cNvPr id="8" name="Image 7">
            <a:extLst>
              <a:ext uri="{FF2B5EF4-FFF2-40B4-BE49-F238E27FC236}">
                <a16:creationId xmlns:a16="http://schemas.microsoft.com/office/drawing/2014/main" id="{2614E81D-B902-7B92-9F5C-2DA85224A771}"/>
              </a:ext>
            </a:extLst>
          </p:cNvPr>
          <p:cNvPicPr>
            <a:picLocks noChangeAspect="1"/>
          </p:cNvPicPr>
          <p:nvPr/>
        </p:nvPicPr>
        <p:blipFill>
          <a:blip r:embed="rId4"/>
          <a:stretch>
            <a:fillRect/>
          </a:stretch>
        </p:blipFill>
        <p:spPr>
          <a:xfrm>
            <a:off x="9952846" y="1471740"/>
            <a:ext cx="1466270" cy="1466270"/>
          </a:xfrm>
          <a:prstGeom prst="rect">
            <a:avLst/>
          </a:prstGeom>
        </p:spPr>
      </p:pic>
      <p:sp>
        <p:nvSpPr>
          <p:cNvPr id="9" name="ZoneTexte 8">
            <a:extLst>
              <a:ext uri="{FF2B5EF4-FFF2-40B4-BE49-F238E27FC236}">
                <a16:creationId xmlns:a16="http://schemas.microsoft.com/office/drawing/2014/main" id="{76D9B87D-C965-8B57-85AB-8188F120354A}"/>
              </a:ext>
            </a:extLst>
          </p:cNvPr>
          <p:cNvSpPr txBox="1"/>
          <p:nvPr/>
        </p:nvSpPr>
        <p:spPr>
          <a:xfrm>
            <a:off x="1554056" y="3208397"/>
            <a:ext cx="7892143" cy="19691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56082"/>
                </a:solidFill>
                <a:effectLst/>
                <a:uLnTx/>
                <a:uFillTx/>
                <a:latin typeface="Aptos" panose="02110004020202020204"/>
                <a:ea typeface="+mn-ea"/>
                <a:cs typeface="+mn-cs"/>
              </a:rPr>
              <a:t>Un outil ludique et immersif de sensibilisation à l’autisme destiné aux employeurs et autres acteurs du monde du travail</a:t>
            </a:r>
            <a:r>
              <a:rPr kumimoji="0" lang="fr-FR" sz="2800" b="0" i="0" u="none" strike="noStrike" kern="1200" cap="none" spc="0" normalizeH="0" baseline="0" noProof="0" dirty="0">
                <a:ln>
                  <a:noFill/>
                </a:ln>
                <a:solidFill>
                  <a:srgbClr val="156082"/>
                </a:solidFill>
                <a:effectLst/>
                <a:uLnTx/>
                <a:uFillTx/>
                <a:latin typeface="Aptos" panose="02110004020202020204"/>
                <a:ea typeface="+mn-ea"/>
                <a:cs typeface="+mn-cs"/>
              </a:rPr>
              <a:t> </a:t>
            </a:r>
          </a:p>
        </p:txBody>
      </p:sp>
      <p:sp>
        <p:nvSpPr>
          <p:cNvPr id="10" name="ZoneTexte 9">
            <a:extLst>
              <a:ext uri="{FF2B5EF4-FFF2-40B4-BE49-F238E27FC236}">
                <a16:creationId xmlns:a16="http://schemas.microsoft.com/office/drawing/2014/main" id="{380B35AC-8F63-CC23-1B1E-2AF43E004FD0}"/>
              </a:ext>
            </a:extLst>
          </p:cNvPr>
          <p:cNvSpPr txBox="1"/>
          <p:nvPr/>
        </p:nvSpPr>
        <p:spPr>
          <a:xfrm>
            <a:off x="5500127" y="5386260"/>
            <a:ext cx="64987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56082"/>
                </a:solidFill>
                <a:effectLst/>
                <a:uLnTx/>
                <a:uFillTx/>
                <a:latin typeface="Aptos" panose="02110004020202020204"/>
                <a:ea typeface="+mn-ea"/>
                <a:cs typeface="+mn-cs"/>
              </a:rPr>
              <a:t>Karine MARTINOT,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56082"/>
                </a:solidFill>
                <a:effectLst/>
                <a:uLnTx/>
                <a:uFillTx/>
                <a:latin typeface="Aptos" panose="02110004020202020204"/>
                <a:ea typeface="+mn-ea"/>
                <a:cs typeface="+mn-cs"/>
              </a:rPr>
              <a:t>Conseillère technique CRA Champagne-Ardenne</a:t>
            </a:r>
          </a:p>
        </p:txBody>
      </p:sp>
    </p:spTree>
    <p:extLst>
      <p:ext uri="{BB962C8B-B14F-4D97-AF65-F5344CB8AC3E}">
        <p14:creationId xmlns:p14="http://schemas.microsoft.com/office/powerpoint/2010/main" val="313715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3"/>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a:xfrm>
            <a:off x="3861707" y="134325"/>
            <a:ext cx="3713580" cy="720258"/>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r>
              <a:rPr lang="fr-FR" b="1" dirty="0">
                <a:solidFill>
                  <a:schemeClr val="accent1"/>
                </a:solidFill>
                <a:effectLst>
                  <a:outerShdw blurRad="38100" dist="38100" dir="2700000" algn="tl">
                    <a:srgbClr val="000000">
                      <a:alpha val="43137"/>
                    </a:srgbClr>
                  </a:outerShdw>
                </a:effectLst>
              </a:rPr>
              <a:t>Pourquoi?</a:t>
            </a:r>
            <a:br>
              <a:rPr lang="fr-FR" dirty="0"/>
            </a:br>
            <a:endParaRPr lang="fr-FR" dirty="0"/>
          </a:p>
        </p:txBody>
      </p:sp>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4"/>
          <a:stretch>
            <a:fillRect/>
          </a:stretch>
        </p:blipFill>
        <p:spPr>
          <a:xfrm>
            <a:off x="148379" y="134325"/>
            <a:ext cx="2359356" cy="951058"/>
          </a:xfrm>
          <a:prstGeom prst="rect">
            <a:avLst/>
          </a:prstGeom>
        </p:spPr>
      </p:pic>
      <p:graphicFrame>
        <p:nvGraphicFramePr>
          <p:cNvPr id="9" name="Diagramme 8">
            <a:extLst>
              <a:ext uri="{FF2B5EF4-FFF2-40B4-BE49-F238E27FC236}">
                <a16:creationId xmlns:a16="http://schemas.microsoft.com/office/drawing/2014/main" id="{15C4DC23-58AF-BA09-2E69-F4223A4C1A17}"/>
              </a:ext>
            </a:extLst>
          </p:cNvPr>
          <p:cNvGraphicFramePr/>
          <p:nvPr/>
        </p:nvGraphicFramePr>
        <p:xfrm>
          <a:off x="511627" y="1096593"/>
          <a:ext cx="10733316" cy="56815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a:extLst>
              <a:ext uri="{FF2B5EF4-FFF2-40B4-BE49-F238E27FC236}">
                <a16:creationId xmlns:a16="http://schemas.microsoft.com/office/drawing/2014/main" id="{AE454336-8266-0AD7-70AD-0C7AD8892A1A}"/>
              </a:ext>
            </a:extLst>
          </p:cNvPr>
          <p:cNvSpPr txBox="1"/>
          <p:nvPr/>
        </p:nvSpPr>
        <p:spPr>
          <a:xfrm>
            <a:off x="5975087" y="3706515"/>
            <a:ext cx="1938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ptos" panose="02110004020202020204"/>
                <a:ea typeface="+mn-ea"/>
                <a:cs typeface="+mn-cs"/>
              </a:rPr>
              <a:t>Constat</a:t>
            </a:r>
          </a:p>
        </p:txBody>
      </p:sp>
    </p:spTree>
    <p:extLst>
      <p:ext uri="{BB962C8B-B14F-4D97-AF65-F5344CB8AC3E}">
        <p14:creationId xmlns:p14="http://schemas.microsoft.com/office/powerpoint/2010/main" val="294080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a:xfrm>
            <a:off x="3275049" y="365125"/>
            <a:ext cx="371358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graphicFrame>
        <p:nvGraphicFramePr>
          <p:cNvPr id="6" name="Espace réservé du contenu 5">
            <a:extLst>
              <a:ext uri="{FF2B5EF4-FFF2-40B4-BE49-F238E27FC236}">
                <a16:creationId xmlns:a16="http://schemas.microsoft.com/office/drawing/2014/main" id="{3E1AC925-5F78-72E1-4D81-1349279EFD69}"/>
              </a:ext>
            </a:extLst>
          </p:cNvPr>
          <p:cNvGraphicFramePr>
            <a:graphicFrameLocks noGrp="1"/>
          </p:cNvGraphicFramePr>
          <p:nvPr>
            <p:ph idx="1"/>
          </p:nvPr>
        </p:nvGraphicFramePr>
        <p:xfrm>
          <a:off x="533400" y="520314"/>
          <a:ext cx="11310257" cy="597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8"/>
          <a:stretch>
            <a:fillRect/>
          </a:stretch>
        </p:blipFill>
        <p:spPr>
          <a:xfrm>
            <a:off x="148379" y="134325"/>
            <a:ext cx="2359356" cy="951058"/>
          </a:xfrm>
          <a:prstGeom prst="rect">
            <a:avLst/>
          </a:prstGeom>
        </p:spPr>
      </p:pic>
      <p:sp>
        <p:nvSpPr>
          <p:cNvPr id="7" name="Titre 1">
            <a:extLst>
              <a:ext uri="{FF2B5EF4-FFF2-40B4-BE49-F238E27FC236}">
                <a16:creationId xmlns:a16="http://schemas.microsoft.com/office/drawing/2014/main" id="{FF53CAC1-D889-6F92-1652-F8A1833FB4F5}"/>
              </a:ext>
            </a:extLst>
          </p:cNvPr>
          <p:cNvSpPr txBox="1">
            <a:spLocks/>
          </p:cNvSpPr>
          <p:nvPr/>
        </p:nvSpPr>
        <p:spPr>
          <a:xfrm>
            <a:off x="2382420" y="572208"/>
            <a:ext cx="3713580" cy="72025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Quand?</a:t>
            </a:r>
            <a:br>
              <a:rPr kumimoji="0" lang="fr-FR" sz="16000" b="0" i="0" u="none" strike="noStrike" kern="1200" cap="none" spc="0" normalizeH="0" baseline="0" noProof="0" dirty="0">
                <a:ln>
                  <a:noFill/>
                </a:ln>
                <a:solidFill>
                  <a:prstClr val="black"/>
                </a:solidFill>
                <a:effectLst/>
                <a:uLnTx/>
                <a:uFillTx/>
                <a:latin typeface="Aptos Display" panose="02110004020202020204"/>
                <a:ea typeface="+mj-ea"/>
                <a:cs typeface="+mj-cs"/>
              </a:rPr>
            </a:br>
            <a:endParaRPr kumimoji="0" lang="fr-FR" sz="160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276648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7823-5A22-B9A5-8F55-A86E9464B07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9E347E6-73C9-01BD-C6C8-CFBCB9EBD69E}"/>
              </a:ext>
            </a:extLst>
          </p:cNvPr>
          <p:cNvPicPr>
            <a:picLocks noChangeAspect="1"/>
          </p:cNvPicPr>
          <p:nvPr/>
        </p:nvPicPr>
        <p:blipFill>
          <a:blip r:embed="rId3"/>
          <a:stretch>
            <a:fillRect/>
          </a:stretch>
        </p:blipFill>
        <p:spPr>
          <a:xfrm>
            <a:off x="7485480" y="79896"/>
            <a:ext cx="4706520" cy="1896020"/>
          </a:xfrm>
          <a:prstGeom prst="rect">
            <a:avLst/>
          </a:prstGeom>
        </p:spPr>
      </p:pic>
      <p:pic>
        <p:nvPicPr>
          <p:cNvPr id="5" name="Image 4">
            <a:extLst>
              <a:ext uri="{FF2B5EF4-FFF2-40B4-BE49-F238E27FC236}">
                <a16:creationId xmlns:a16="http://schemas.microsoft.com/office/drawing/2014/main" id="{619CE9B2-3B0A-D877-8C0B-85F9BF3CB84F}"/>
              </a:ext>
            </a:extLst>
          </p:cNvPr>
          <p:cNvPicPr>
            <a:picLocks noChangeAspect="1"/>
          </p:cNvPicPr>
          <p:nvPr/>
        </p:nvPicPr>
        <p:blipFill>
          <a:blip r:embed="rId4"/>
          <a:stretch>
            <a:fillRect/>
          </a:stretch>
        </p:blipFill>
        <p:spPr>
          <a:xfrm>
            <a:off x="148379" y="134325"/>
            <a:ext cx="2359356" cy="951058"/>
          </a:xfrm>
          <a:prstGeom prst="rect">
            <a:avLst/>
          </a:prstGeom>
        </p:spPr>
      </p:pic>
      <p:sp>
        <p:nvSpPr>
          <p:cNvPr id="8" name="ZoneTexte 7">
            <a:extLst>
              <a:ext uri="{FF2B5EF4-FFF2-40B4-BE49-F238E27FC236}">
                <a16:creationId xmlns:a16="http://schemas.microsoft.com/office/drawing/2014/main" id="{032E05AF-BF3F-190C-61C1-CBFB1ACD73AB}"/>
              </a:ext>
            </a:extLst>
          </p:cNvPr>
          <p:cNvSpPr txBox="1"/>
          <p:nvPr/>
        </p:nvSpPr>
        <p:spPr>
          <a:xfrm>
            <a:off x="947155" y="2689324"/>
            <a:ext cx="9937510" cy="3261855"/>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ptos" panose="02110004020202020204"/>
                <a:ea typeface="+mn-ea"/>
                <a:cs typeface="+mn-cs"/>
              </a:rPr>
              <a:t> Pour sensibiliser les employeurs envisageant d’embaucher ou maintenir dans l’emploi un salarié avec autisme</a:t>
            </a:r>
          </a:p>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ptos" panose="02110004020202020204"/>
                <a:ea typeface="+mn-ea"/>
                <a:cs typeface="+mn-cs"/>
              </a:rPr>
              <a:t>Pour sensibiliser les futures collègues ou collègues de travail actuels et faciliter l’inclusion ou le maintien dans l’emploi des personnes avec TSA</a:t>
            </a:r>
          </a:p>
        </p:txBody>
      </p:sp>
      <p:sp>
        <p:nvSpPr>
          <p:cNvPr id="10" name="Titre 1">
            <a:extLst>
              <a:ext uri="{FF2B5EF4-FFF2-40B4-BE49-F238E27FC236}">
                <a16:creationId xmlns:a16="http://schemas.microsoft.com/office/drawing/2014/main" id="{6F56B349-DEE0-6B94-8D89-D72850DBF720}"/>
              </a:ext>
            </a:extLst>
          </p:cNvPr>
          <p:cNvSpPr txBox="1">
            <a:spLocks/>
          </p:cNvSpPr>
          <p:nvPr/>
        </p:nvSpPr>
        <p:spPr>
          <a:xfrm>
            <a:off x="3299846" y="320787"/>
            <a:ext cx="5249243" cy="72025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Pour quel objectif?</a:t>
            </a:r>
            <a:br>
              <a:rPr kumimoji="0" lang="fr-FR" sz="9600" b="0" i="0" u="none" strike="noStrike" kern="1200" cap="none" spc="0" normalizeH="0" baseline="0" noProof="0" dirty="0">
                <a:ln>
                  <a:noFill/>
                </a:ln>
                <a:solidFill>
                  <a:prstClr val="black"/>
                </a:solidFill>
                <a:effectLst/>
                <a:uLnTx/>
                <a:uFillTx/>
                <a:latin typeface="Aptos Display" panose="02110004020202020204"/>
                <a:ea typeface="+mj-ea"/>
                <a:cs typeface="+mj-cs"/>
              </a:rPr>
            </a:br>
            <a:endParaRPr kumimoji="0" lang="fr-FR"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13" name="Flèche : courbe vers la droite 12">
            <a:extLst>
              <a:ext uri="{FF2B5EF4-FFF2-40B4-BE49-F238E27FC236}">
                <a16:creationId xmlns:a16="http://schemas.microsoft.com/office/drawing/2014/main" id="{CE77E4CF-E6BC-145D-0507-24EB0B99631E}"/>
              </a:ext>
            </a:extLst>
          </p:cNvPr>
          <p:cNvSpPr/>
          <p:nvPr/>
        </p:nvSpPr>
        <p:spPr>
          <a:xfrm>
            <a:off x="5422594" y="1311697"/>
            <a:ext cx="986632" cy="1106974"/>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350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0BB44-C72A-4E91-5CA6-151D8387BD0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799D82A-923A-003B-7C73-568DAFD64A92}"/>
              </a:ext>
            </a:extLst>
          </p:cNvPr>
          <p:cNvPicPr>
            <a:picLocks noChangeAspect="1"/>
          </p:cNvPicPr>
          <p:nvPr/>
        </p:nvPicPr>
        <p:blipFill>
          <a:blip r:embed="rId3"/>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599D219-BF1B-1190-EDA3-8CACA42EE5C1}"/>
              </a:ext>
            </a:extLst>
          </p:cNvPr>
          <p:cNvSpPr>
            <a:spLocks noGrp="1"/>
          </p:cNvSpPr>
          <p:nvPr>
            <p:ph type="title"/>
          </p:nvPr>
        </p:nvSpPr>
        <p:spPr>
          <a:xfrm>
            <a:off x="3275049" y="365125"/>
            <a:ext cx="371358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ED486247-AD42-B18C-030D-8F906D8A23F7}"/>
              </a:ext>
            </a:extLst>
          </p:cNvPr>
          <p:cNvPicPr>
            <a:picLocks noChangeAspect="1"/>
          </p:cNvPicPr>
          <p:nvPr/>
        </p:nvPicPr>
        <p:blipFill>
          <a:blip r:embed="rId4"/>
          <a:stretch>
            <a:fillRect/>
          </a:stretch>
        </p:blipFill>
        <p:spPr>
          <a:xfrm>
            <a:off x="148379" y="134325"/>
            <a:ext cx="2359356" cy="951058"/>
          </a:xfrm>
          <a:prstGeom prst="rect">
            <a:avLst/>
          </a:prstGeom>
        </p:spPr>
      </p:pic>
      <p:sp>
        <p:nvSpPr>
          <p:cNvPr id="7" name="Titre 1">
            <a:extLst>
              <a:ext uri="{FF2B5EF4-FFF2-40B4-BE49-F238E27FC236}">
                <a16:creationId xmlns:a16="http://schemas.microsoft.com/office/drawing/2014/main" id="{65B86E21-D8C6-0450-DCC6-5FF8E997DD95}"/>
              </a:ext>
            </a:extLst>
          </p:cNvPr>
          <p:cNvSpPr txBox="1">
            <a:spLocks/>
          </p:cNvSpPr>
          <p:nvPr/>
        </p:nvSpPr>
        <p:spPr>
          <a:xfrm>
            <a:off x="2382420" y="572208"/>
            <a:ext cx="3713580" cy="72025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Pour qui?</a:t>
            </a:r>
            <a:br>
              <a:rPr kumimoji="0" lang="fr-FR" sz="16000" b="0" i="0" u="none" strike="noStrike" kern="1200" cap="none" spc="0" normalizeH="0" baseline="0" noProof="0" dirty="0">
                <a:ln>
                  <a:noFill/>
                </a:ln>
                <a:solidFill>
                  <a:prstClr val="black"/>
                </a:solidFill>
                <a:effectLst/>
                <a:uLnTx/>
                <a:uFillTx/>
                <a:latin typeface="Aptos Display" panose="02110004020202020204"/>
                <a:ea typeface="+mj-ea"/>
                <a:cs typeface="+mj-cs"/>
              </a:rPr>
            </a:br>
            <a:endParaRPr kumimoji="0" lang="fr-FR" sz="160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graphicFrame>
        <p:nvGraphicFramePr>
          <p:cNvPr id="9" name="Diagramme 8">
            <a:extLst>
              <a:ext uri="{FF2B5EF4-FFF2-40B4-BE49-F238E27FC236}">
                <a16:creationId xmlns:a16="http://schemas.microsoft.com/office/drawing/2014/main" id="{C2969406-2019-7619-4AC6-9AD8BBC4B3A4}"/>
              </a:ext>
            </a:extLst>
          </p:cNvPr>
          <p:cNvGraphicFramePr/>
          <p:nvPr/>
        </p:nvGraphicFramePr>
        <p:xfrm>
          <a:off x="892367" y="1085383"/>
          <a:ext cx="10366872" cy="5532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9567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79E4F-EBD1-8CA2-B9D7-6BFD3645F4F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C0A2DF0-D11F-E6D8-A1C3-1C23BC1A9303}"/>
              </a:ext>
            </a:extLst>
          </p:cNvPr>
          <p:cNvPicPr>
            <a:picLocks noChangeAspect="1"/>
          </p:cNvPicPr>
          <p:nvPr/>
        </p:nvPicPr>
        <p:blipFill>
          <a:blip r:embed="rId3"/>
          <a:stretch>
            <a:fillRect/>
          </a:stretch>
        </p:blipFill>
        <p:spPr>
          <a:xfrm>
            <a:off x="7485480" y="79896"/>
            <a:ext cx="4706520" cy="1896020"/>
          </a:xfrm>
          <a:prstGeom prst="rect">
            <a:avLst/>
          </a:prstGeom>
        </p:spPr>
      </p:pic>
      <p:pic>
        <p:nvPicPr>
          <p:cNvPr id="5" name="Image 4">
            <a:extLst>
              <a:ext uri="{FF2B5EF4-FFF2-40B4-BE49-F238E27FC236}">
                <a16:creationId xmlns:a16="http://schemas.microsoft.com/office/drawing/2014/main" id="{A32D9EE0-7C98-E719-87E9-16440D228B19}"/>
              </a:ext>
            </a:extLst>
          </p:cNvPr>
          <p:cNvPicPr>
            <a:picLocks noChangeAspect="1"/>
          </p:cNvPicPr>
          <p:nvPr/>
        </p:nvPicPr>
        <p:blipFill>
          <a:blip r:embed="rId4"/>
          <a:stretch>
            <a:fillRect/>
          </a:stretch>
        </p:blipFill>
        <p:spPr>
          <a:xfrm>
            <a:off x="148379" y="134325"/>
            <a:ext cx="2359356" cy="951058"/>
          </a:xfrm>
          <a:prstGeom prst="rect">
            <a:avLst/>
          </a:prstGeom>
        </p:spPr>
      </p:pic>
      <p:pic>
        <p:nvPicPr>
          <p:cNvPr id="3" name="Image 2">
            <a:extLst>
              <a:ext uri="{FF2B5EF4-FFF2-40B4-BE49-F238E27FC236}">
                <a16:creationId xmlns:a16="http://schemas.microsoft.com/office/drawing/2014/main" id="{BD080BE2-7A1E-9E33-A83D-C1448219CF5B}"/>
              </a:ext>
            </a:extLst>
          </p:cNvPr>
          <p:cNvPicPr>
            <a:picLocks noChangeAspect="1"/>
          </p:cNvPicPr>
          <p:nvPr/>
        </p:nvPicPr>
        <p:blipFill>
          <a:blip r:embed="rId5"/>
          <a:stretch>
            <a:fillRect/>
          </a:stretch>
        </p:blipFill>
        <p:spPr>
          <a:xfrm>
            <a:off x="2009910" y="1513470"/>
            <a:ext cx="7067989" cy="5113176"/>
          </a:xfrm>
          <a:prstGeom prst="rect">
            <a:avLst/>
          </a:prstGeom>
        </p:spPr>
      </p:pic>
      <p:sp>
        <p:nvSpPr>
          <p:cNvPr id="12" name="Titre 1">
            <a:extLst>
              <a:ext uri="{FF2B5EF4-FFF2-40B4-BE49-F238E27FC236}">
                <a16:creationId xmlns:a16="http://schemas.microsoft.com/office/drawing/2014/main" id="{D43BBD98-B05D-F554-E4BA-A9096A4386B6}"/>
              </a:ext>
            </a:extLst>
          </p:cNvPr>
          <p:cNvSpPr txBox="1">
            <a:spLocks/>
          </p:cNvSpPr>
          <p:nvPr/>
        </p:nvSpPr>
        <p:spPr>
          <a:xfrm>
            <a:off x="1820558" y="231354"/>
            <a:ext cx="7257341" cy="174456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Comment?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Le déploiement du </a:t>
            </a:r>
            <a:r>
              <a:rPr kumimoji="0" lang="fr-FR" sz="16000" b="1" i="0" u="none" strike="noStrike" kern="1200" cap="none" spc="0" normalizeH="0" baseline="0" noProof="0" dirty="0" err="1">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Kit’Com</a:t>
            </a: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 propos d’autisme®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t>
            </a:r>
            <a:endParaRPr kumimoji="0" lang="fr-FR" sz="160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157697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5D87-7307-3BD8-1E8C-4DDF0017683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FF9F694-98C2-6B4D-3C16-E5787A8BC713}"/>
              </a:ext>
            </a:extLst>
          </p:cNvPr>
          <p:cNvPicPr>
            <a:picLocks noChangeAspect="1"/>
          </p:cNvPicPr>
          <p:nvPr/>
        </p:nvPicPr>
        <p:blipFill>
          <a:blip r:embed="rId3"/>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9E79DC8-4288-3D4F-7F0B-AE1A0C32F104}"/>
              </a:ext>
            </a:extLst>
          </p:cNvPr>
          <p:cNvSpPr>
            <a:spLocks noGrp="1"/>
          </p:cNvSpPr>
          <p:nvPr>
            <p:ph type="title"/>
          </p:nvPr>
        </p:nvSpPr>
        <p:spPr>
          <a:xfrm>
            <a:off x="3275049" y="365125"/>
            <a:ext cx="371358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CDFBC388-B19B-F692-4004-964928820990}"/>
              </a:ext>
            </a:extLst>
          </p:cNvPr>
          <p:cNvPicPr>
            <a:picLocks noChangeAspect="1"/>
          </p:cNvPicPr>
          <p:nvPr/>
        </p:nvPicPr>
        <p:blipFill>
          <a:blip r:embed="rId4"/>
          <a:stretch>
            <a:fillRect/>
          </a:stretch>
        </p:blipFill>
        <p:spPr>
          <a:xfrm>
            <a:off x="148379" y="134325"/>
            <a:ext cx="2359356" cy="951058"/>
          </a:xfrm>
          <a:prstGeom prst="rect">
            <a:avLst/>
          </a:prstGeom>
        </p:spPr>
      </p:pic>
      <p:graphicFrame>
        <p:nvGraphicFramePr>
          <p:cNvPr id="3" name="Diagramme 2">
            <a:extLst>
              <a:ext uri="{FF2B5EF4-FFF2-40B4-BE49-F238E27FC236}">
                <a16:creationId xmlns:a16="http://schemas.microsoft.com/office/drawing/2014/main" id="{C7CCB52D-AD21-A323-580F-1AB8182EFB25}"/>
              </a:ext>
            </a:extLst>
          </p:cNvPr>
          <p:cNvGraphicFramePr/>
          <p:nvPr/>
        </p:nvGraphicFramePr>
        <p:xfrm>
          <a:off x="1079653" y="1273818"/>
          <a:ext cx="1132534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re 1">
            <a:extLst>
              <a:ext uri="{FF2B5EF4-FFF2-40B4-BE49-F238E27FC236}">
                <a16:creationId xmlns:a16="http://schemas.microsoft.com/office/drawing/2014/main" id="{4702878B-B5F6-CBC9-B9E8-87AD235D5438}"/>
              </a:ext>
            </a:extLst>
          </p:cNvPr>
          <p:cNvSpPr txBox="1">
            <a:spLocks/>
          </p:cNvSpPr>
          <p:nvPr/>
        </p:nvSpPr>
        <p:spPr>
          <a:xfrm>
            <a:off x="2118691" y="268331"/>
            <a:ext cx="7720049" cy="107572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112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Comment se compose le </a:t>
            </a:r>
            <a:r>
              <a:rPr kumimoji="0" lang="fr-FR" sz="11200" b="1" i="0" u="none" strike="noStrike" kern="1200" cap="none" spc="0" normalizeH="0" baseline="0" noProof="0" dirty="0" err="1">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Kit’Com</a:t>
            </a:r>
            <a:r>
              <a:rPr kumimoji="0" lang="fr-FR" sz="112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 propos d’autisme®?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t>
            </a:r>
            <a:endParaRPr kumimoji="0" lang="fr-FR" sz="160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7" name="Picture 2" descr="KIT'Com - Centre Ressources Autisme Nord-Pas de Calais | CRA Nord-Pas de  Calais">
            <a:extLst>
              <a:ext uri="{FF2B5EF4-FFF2-40B4-BE49-F238E27FC236}">
                <a16:creationId xmlns:a16="http://schemas.microsoft.com/office/drawing/2014/main" id="{01934674-45CF-2B62-6C43-F96A0DB889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195" y="1803184"/>
            <a:ext cx="954545" cy="136073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003890A6-E91E-87BD-8C5B-AE884CF1FCE3}"/>
              </a:ext>
            </a:extLst>
          </p:cNvPr>
          <p:cNvPicPr>
            <a:picLocks noChangeAspect="1"/>
          </p:cNvPicPr>
          <p:nvPr/>
        </p:nvPicPr>
        <p:blipFill>
          <a:blip r:embed="rId11"/>
          <a:stretch>
            <a:fillRect/>
          </a:stretch>
        </p:blipFill>
        <p:spPr>
          <a:xfrm>
            <a:off x="5195099" y="5412162"/>
            <a:ext cx="1147590" cy="980233"/>
          </a:xfrm>
          <a:prstGeom prst="rect">
            <a:avLst/>
          </a:prstGeom>
        </p:spPr>
      </p:pic>
      <p:pic>
        <p:nvPicPr>
          <p:cNvPr id="11" name="Image 10">
            <a:extLst>
              <a:ext uri="{FF2B5EF4-FFF2-40B4-BE49-F238E27FC236}">
                <a16:creationId xmlns:a16="http://schemas.microsoft.com/office/drawing/2014/main" id="{2BDFC368-3588-10A7-EF71-11151000458C}"/>
              </a:ext>
            </a:extLst>
          </p:cNvPr>
          <p:cNvPicPr>
            <a:picLocks noChangeAspect="1"/>
          </p:cNvPicPr>
          <p:nvPr/>
        </p:nvPicPr>
        <p:blipFill>
          <a:blip r:embed="rId12"/>
          <a:stretch>
            <a:fillRect/>
          </a:stretch>
        </p:blipFill>
        <p:spPr>
          <a:xfrm>
            <a:off x="10818564" y="2850150"/>
            <a:ext cx="1106417" cy="918398"/>
          </a:xfrm>
          <a:prstGeom prst="rect">
            <a:avLst/>
          </a:prstGeom>
        </p:spPr>
      </p:pic>
      <p:pic>
        <p:nvPicPr>
          <p:cNvPr id="13" name="Image 12">
            <a:extLst>
              <a:ext uri="{FF2B5EF4-FFF2-40B4-BE49-F238E27FC236}">
                <a16:creationId xmlns:a16="http://schemas.microsoft.com/office/drawing/2014/main" id="{2AA0F151-34DC-ABA9-90FF-AF152C9BB498}"/>
              </a:ext>
            </a:extLst>
          </p:cNvPr>
          <p:cNvPicPr>
            <a:picLocks noChangeAspect="1"/>
          </p:cNvPicPr>
          <p:nvPr/>
        </p:nvPicPr>
        <p:blipFill>
          <a:blip r:embed="rId13"/>
          <a:stretch>
            <a:fillRect/>
          </a:stretch>
        </p:blipFill>
        <p:spPr>
          <a:xfrm>
            <a:off x="11185792" y="5412162"/>
            <a:ext cx="635033" cy="1111307"/>
          </a:xfrm>
          <a:prstGeom prst="rect">
            <a:avLst/>
          </a:prstGeom>
        </p:spPr>
      </p:pic>
    </p:spTree>
    <p:extLst>
      <p:ext uri="{BB962C8B-B14F-4D97-AF65-F5344CB8AC3E}">
        <p14:creationId xmlns:p14="http://schemas.microsoft.com/office/powerpoint/2010/main" val="2680928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64C9-0DA3-E42C-F1F8-4F9433C194B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E231F59-157C-6550-5BD3-B6D726240A51}"/>
              </a:ext>
            </a:extLst>
          </p:cNvPr>
          <p:cNvPicPr>
            <a:picLocks noChangeAspect="1"/>
          </p:cNvPicPr>
          <p:nvPr/>
        </p:nvPicPr>
        <p:blipFill>
          <a:blip r:embed="rId3"/>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2329E93-0E7C-49A4-9076-408B398D2E4B}"/>
              </a:ext>
            </a:extLst>
          </p:cNvPr>
          <p:cNvSpPr>
            <a:spLocks noGrp="1"/>
          </p:cNvSpPr>
          <p:nvPr>
            <p:ph type="title"/>
          </p:nvPr>
        </p:nvSpPr>
        <p:spPr>
          <a:xfrm>
            <a:off x="3275049" y="365125"/>
            <a:ext cx="371358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B43500CC-317A-A051-9B6D-E6F3CEF70761}"/>
              </a:ext>
            </a:extLst>
          </p:cNvPr>
          <p:cNvPicPr>
            <a:picLocks noChangeAspect="1"/>
          </p:cNvPicPr>
          <p:nvPr/>
        </p:nvPicPr>
        <p:blipFill>
          <a:blip r:embed="rId4"/>
          <a:stretch>
            <a:fillRect/>
          </a:stretch>
        </p:blipFill>
        <p:spPr>
          <a:xfrm>
            <a:off x="148379" y="134325"/>
            <a:ext cx="2359356" cy="951058"/>
          </a:xfrm>
          <a:prstGeom prst="rect">
            <a:avLst/>
          </a:prstGeom>
        </p:spPr>
      </p:pic>
      <p:graphicFrame>
        <p:nvGraphicFramePr>
          <p:cNvPr id="7" name="Diagramme 6">
            <a:extLst>
              <a:ext uri="{FF2B5EF4-FFF2-40B4-BE49-F238E27FC236}">
                <a16:creationId xmlns:a16="http://schemas.microsoft.com/office/drawing/2014/main" id="{625E47B1-EC16-EE29-1DE3-B1E6DAAD9E76}"/>
              </a:ext>
            </a:extLst>
          </p:cNvPr>
          <p:cNvGraphicFramePr/>
          <p:nvPr/>
        </p:nvGraphicFramePr>
        <p:xfrm>
          <a:off x="558416" y="1383743"/>
          <a:ext cx="1082200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re 1">
            <a:extLst>
              <a:ext uri="{FF2B5EF4-FFF2-40B4-BE49-F238E27FC236}">
                <a16:creationId xmlns:a16="http://schemas.microsoft.com/office/drawing/2014/main" id="{FDD85EF8-8561-24DA-FB3D-A0D331701D0E}"/>
              </a:ext>
            </a:extLst>
          </p:cNvPr>
          <p:cNvSpPr txBox="1">
            <a:spLocks/>
          </p:cNvSpPr>
          <p:nvPr/>
        </p:nvSpPr>
        <p:spPr>
          <a:xfrm>
            <a:off x="2211285" y="247964"/>
            <a:ext cx="7627455" cy="61710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Comment se procurer le </a:t>
            </a:r>
            <a:r>
              <a:rPr kumimoji="0" lang="fr-FR" sz="9600" b="1" i="0" u="none" strike="noStrike" kern="1200" cap="none" spc="0" normalizeH="0" baseline="0" noProof="0" dirty="0" err="1">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Kit’Com</a:t>
            </a: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 propos d’autisme®?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t>
            </a:r>
            <a:endParaRPr kumimoji="0" lang="fr-FR"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9" name="Picture 2" descr="Images de Bonhomme attention – Téléchargement gratuit sur Freepik">
            <a:extLst>
              <a:ext uri="{FF2B5EF4-FFF2-40B4-BE49-F238E27FC236}">
                <a16:creationId xmlns:a16="http://schemas.microsoft.com/office/drawing/2014/main" id="{46F52569-1DF5-DFD9-4B60-3838999348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3994" y="694392"/>
            <a:ext cx="746260" cy="99629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0EC64DDD-3959-23BC-93EA-BE9487EF07F6}"/>
              </a:ext>
            </a:extLst>
          </p:cNvPr>
          <p:cNvSpPr txBox="1"/>
          <p:nvPr/>
        </p:nvSpPr>
        <p:spPr>
          <a:xfrm>
            <a:off x="2507735" y="793963"/>
            <a:ext cx="6918593" cy="46788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La transmission du KIT’COM® est soumise à plusieurs conditions:</a:t>
            </a:r>
          </a:p>
        </p:txBody>
      </p:sp>
    </p:spTree>
    <p:extLst>
      <p:ext uri="{BB962C8B-B14F-4D97-AF65-F5344CB8AC3E}">
        <p14:creationId xmlns:p14="http://schemas.microsoft.com/office/powerpoint/2010/main" val="231198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6" name="Image 5">
            <a:extLst>
              <a:ext uri="{FF2B5EF4-FFF2-40B4-BE49-F238E27FC236}">
                <a16:creationId xmlns:a16="http://schemas.microsoft.com/office/drawing/2014/main" id="{28D13EC4-5FC4-7EBD-938B-FB13DCFF9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172" y="347928"/>
            <a:ext cx="4305693" cy="921211"/>
          </a:xfrm>
          <a:prstGeom prst="rect">
            <a:avLst/>
          </a:prstGeom>
        </p:spPr>
      </p:pic>
      <p:pic>
        <p:nvPicPr>
          <p:cNvPr id="7" name="Espace réservé du contenu 6">
            <a:extLst>
              <a:ext uri="{FF2B5EF4-FFF2-40B4-BE49-F238E27FC236}">
                <a16:creationId xmlns:a16="http://schemas.microsoft.com/office/drawing/2014/main" id="{3E80B713-69AE-BBE6-39E4-8099A520B5C3}"/>
              </a:ext>
            </a:extLst>
          </p:cNvPr>
          <p:cNvPicPr>
            <a:picLocks noGrp="1" noChangeAspect="1"/>
          </p:cNvPicPr>
          <p:nvPr>
            <p:ph idx="1"/>
          </p:nvPr>
        </p:nvPicPr>
        <p:blipFill>
          <a:blip r:embed="rId5"/>
          <a:stretch>
            <a:fillRect/>
          </a:stretch>
        </p:blipFill>
        <p:spPr>
          <a:xfrm>
            <a:off x="1378325" y="1523307"/>
            <a:ext cx="9075394" cy="4653656"/>
          </a:xfrm>
          <a:prstGeom prst="rect">
            <a:avLst/>
          </a:prstGeom>
        </p:spPr>
      </p:pic>
    </p:spTree>
    <p:extLst>
      <p:ext uri="{BB962C8B-B14F-4D97-AF65-F5344CB8AC3E}">
        <p14:creationId xmlns:p14="http://schemas.microsoft.com/office/powerpoint/2010/main" val="3433566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FF5D-37E5-8085-3782-96E4CD96E9C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CCD3319-41A6-DAED-41C5-B0BE4D8B210C}"/>
              </a:ext>
            </a:extLst>
          </p:cNvPr>
          <p:cNvPicPr>
            <a:picLocks noChangeAspect="1"/>
          </p:cNvPicPr>
          <p:nvPr/>
        </p:nvPicPr>
        <p:blipFill>
          <a:blip r:embed="rId3"/>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53DF1A77-3C1D-0C72-A15A-870D166CAAEC}"/>
              </a:ext>
            </a:extLst>
          </p:cNvPr>
          <p:cNvSpPr>
            <a:spLocks noGrp="1"/>
          </p:cNvSpPr>
          <p:nvPr>
            <p:ph type="title"/>
          </p:nvPr>
        </p:nvSpPr>
        <p:spPr>
          <a:xfrm>
            <a:off x="3275049" y="365125"/>
            <a:ext cx="371358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15F4C790-C8EE-F2E0-719E-8DFB23FFE749}"/>
              </a:ext>
            </a:extLst>
          </p:cNvPr>
          <p:cNvPicPr>
            <a:picLocks noChangeAspect="1"/>
          </p:cNvPicPr>
          <p:nvPr/>
        </p:nvPicPr>
        <p:blipFill>
          <a:blip r:embed="rId4"/>
          <a:stretch>
            <a:fillRect/>
          </a:stretch>
        </p:blipFill>
        <p:spPr>
          <a:xfrm>
            <a:off x="148379" y="134325"/>
            <a:ext cx="2359356" cy="951058"/>
          </a:xfrm>
          <a:prstGeom prst="rect">
            <a:avLst/>
          </a:prstGeom>
        </p:spPr>
      </p:pic>
      <p:sp>
        <p:nvSpPr>
          <p:cNvPr id="3" name="Titre 1">
            <a:extLst>
              <a:ext uri="{FF2B5EF4-FFF2-40B4-BE49-F238E27FC236}">
                <a16:creationId xmlns:a16="http://schemas.microsoft.com/office/drawing/2014/main" id="{6909FF2D-4599-4C95-B392-060E740E4BA7}"/>
              </a:ext>
            </a:extLst>
          </p:cNvPr>
          <p:cNvSpPr txBox="1">
            <a:spLocks/>
          </p:cNvSpPr>
          <p:nvPr/>
        </p:nvSpPr>
        <p:spPr>
          <a:xfrm>
            <a:off x="1807224" y="528060"/>
            <a:ext cx="8336316" cy="116262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Les Ressources Territoriales</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Les « utilisateurs » formés au déploiement du </a:t>
            </a:r>
            <a:r>
              <a:rPr kumimoji="0" lang="fr-FR" sz="9600" b="1" i="0" u="none" strike="noStrike" kern="1200" cap="none" spc="0" normalizeH="0" baseline="0" noProof="0" dirty="0" err="1">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Kit’Com</a:t>
            </a: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 propos d’autisme®?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t>
            </a:r>
            <a:endParaRPr kumimoji="0" lang="fr-FR"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5122" name="Picture 2" descr="Carte Champagne Ardenne">
            <a:extLst>
              <a:ext uri="{FF2B5EF4-FFF2-40B4-BE49-F238E27FC236}">
                <a16:creationId xmlns:a16="http://schemas.microsoft.com/office/drawing/2014/main" id="{4E168CD5-D966-B86E-CA6B-660D77D4B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650" y="1853623"/>
            <a:ext cx="4275990" cy="473869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1E3569AA-96A2-A2F8-A011-57A16889E262}"/>
              </a:ext>
            </a:extLst>
          </p:cNvPr>
          <p:cNvCxnSpPr>
            <a:cxnSpLocks/>
          </p:cNvCxnSpPr>
          <p:nvPr/>
        </p:nvCxnSpPr>
        <p:spPr>
          <a:xfrm flipH="1">
            <a:off x="2961463" y="2838331"/>
            <a:ext cx="2002423"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9" name="ZoneTexte 8">
            <a:extLst>
              <a:ext uri="{FF2B5EF4-FFF2-40B4-BE49-F238E27FC236}">
                <a16:creationId xmlns:a16="http://schemas.microsoft.com/office/drawing/2014/main" id="{734EB265-E40B-4F06-8C82-AC6B16A4FEF8}"/>
              </a:ext>
            </a:extLst>
          </p:cNvPr>
          <p:cNvSpPr txBox="1"/>
          <p:nvPr/>
        </p:nvSpPr>
        <p:spPr>
          <a:xfrm>
            <a:off x="231516" y="2152472"/>
            <a:ext cx="2729947" cy="147732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MISSION LOCALE </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(Charleville Mézières)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all" spc="0" normalizeH="0" baseline="0" noProof="0" dirty="0">
                <a:ln>
                  <a:noFill/>
                </a:ln>
                <a:solidFill>
                  <a:prstClr val="black"/>
                </a:solidFill>
                <a:effectLst/>
                <a:uLnTx/>
                <a:uFillTx/>
                <a:latin typeface="Aptos" panose="02110004020202020204"/>
                <a:ea typeface="+mn-ea"/>
                <a:cs typeface="+mn-cs"/>
              </a:rPr>
              <a:t>PCPE - Autisme RESALIANCE, </a:t>
            </a:r>
            <a:r>
              <a:rPr kumimoji="0" lang="fr-FR" sz="1800" b="0" i="0" u="none" strike="noStrike" kern="1200" cap="all" spc="0" normalizeH="0" baseline="0" noProof="0" dirty="0">
                <a:ln>
                  <a:noFill/>
                </a:ln>
                <a:solidFill>
                  <a:prstClr val="black"/>
                </a:solidFill>
                <a:effectLst/>
                <a:uLnTx/>
                <a:uFillTx/>
                <a:latin typeface="Aptos" panose="02110004020202020204"/>
                <a:ea typeface="+mn-ea"/>
                <a:cs typeface="+mn-cs"/>
              </a:rPr>
              <a:t>(</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Petite Chapelle)</a:t>
            </a:r>
          </a:p>
        </p:txBody>
      </p:sp>
      <p:cxnSp>
        <p:nvCxnSpPr>
          <p:cNvPr id="11" name="Connecteur droit avec flèche 10">
            <a:extLst>
              <a:ext uri="{FF2B5EF4-FFF2-40B4-BE49-F238E27FC236}">
                <a16:creationId xmlns:a16="http://schemas.microsoft.com/office/drawing/2014/main" id="{CD6B73DE-DEDA-2C30-996E-F0568C09BF18}"/>
              </a:ext>
            </a:extLst>
          </p:cNvPr>
          <p:cNvCxnSpPr>
            <a:cxnSpLocks/>
          </p:cNvCxnSpPr>
          <p:nvPr/>
        </p:nvCxnSpPr>
        <p:spPr>
          <a:xfrm>
            <a:off x="5478355" y="4405875"/>
            <a:ext cx="316490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2" name="ZoneTexte 11">
            <a:extLst>
              <a:ext uri="{FF2B5EF4-FFF2-40B4-BE49-F238E27FC236}">
                <a16:creationId xmlns:a16="http://schemas.microsoft.com/office/drawing/2014/main" id="{1F558F9D-653C-8A09-A217-AF0EB5110D23}"/>
              </a:ext>
            </a:extLst>
          </p:cNvPr>
          <p:cNvSpPr txBox="1"/>
          <p:nvPr/>
        </p:nvSpPr>
        <p:spPr>
          <a:xfrm>
            <a:off x="8831575" y="3667211"/>
            <a:ext cx="2623930" cy="1477328"/>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LA PERMANENCE DU JARD </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(Bezannes)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EM3A 51 </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 (Équipe Mobile</a:t>
            </a:r>
            <a:b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d'Appui Adultes Autistes</a:t>
            </a:r>
            <a:b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Marne)</a:t>
            </a:r>
          </a:p>
        </p:txBody>
      </p:sp>
      <p:cxnSp>
        <p:nvCxnSpPr>
          <p:cNvPr id="14" name="Connecteur droit avec flèche 13">
            <a:extLst>
              <a:ext uri="{FF2B5EF4-FFF2-40B4-BE49-F238E27FC236}">
                <a16:creationId xmlns:a16="http://schemas.microsoft.com/office/drawing/2014/main" id="{A402168F-37E8-8213-ED88-5D4BA7692316}"/>
              </a:ext>
            </a:extLst>
          </p:cNvPr>
          <p:cNvCxnSpPr>
            <a:cxnSpLocks/>
            <a:endCxn id="16" idx="3"/>
          </p:cNvCxnSpPr>
          <p:nvPr/>
        </p:nvCxnSpPr>
        <p:spPr>
          <a:xfrm flipH="1">
            <a:off x="3154017" y="5393635"/>
            <a:ext cx="1325218" cy="125173"/>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6" name="ZoneTexte 15">
            <a:extLst>
              <a:ext uri="{FF2B5EF4-FFF2-40B4-BE49-F238E27FC236}">
                <a16:creationId xmlns:a16="http://schemas.microsoft.com/office/drawing/2014/main" id="{73317F47-EEBF-0930-55D2-AF8911D7CA52}"/>
              </a:ext>
            </a:extLst>
          </p:cNvPr>
          <p:cNvSpPr txBox="1"/>
          <p:nvPr/>
        </p:nvSpPr>
        <p:spPr>
          <a:xfrm>
            <a:off x="164372" y="5057143"/>
            <a:ext cx="2989645" cy="923330"/>
          </a:xfrm>
          <a:prstGeom prst="rect">
            <a:avLst/>
          </a:prstGeom>
          <a:solidFill>
            <a:schemeClr val="tx2">
              <a:lumMod val="10000"/>
              <a:lumOff val="9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SESSAD Aubtimisme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LADAPT AUBE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PCPE AUBE </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(APEI) </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146865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5B5B-18D1-39C6-B1F2-5776B25B13F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AB2F03C-989B-C028-7DE3-FBA6AF418B9C}"/>
              </a:ext>
            </a:extLst>
          </p:cNvPr>
          <p:cNvPicPr>
            <a:picLocks noChangeAspect="1"/>
          </p:cNvPicPr>
          <p:nvPr/>
        </p:nvPicPr>
        <p:blipFill>
          <a:blip r:embed="rId3"/>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5035DFA8-E5FA-7FAC-D1A0-BB1B2F483055}"/>
              </a:ext>
            </a:extLst>
          </p:cNvPr>
          <p:cNvSpPr>
            <a:spLocks noGrp="1"/>
          </p:cNvSpPr>
          <p:nvPr>
            <p:ph type="title"/>
          </p:nvPr>
        </p:nvSpPr>
        <p:spPr>
          <a:xfrm>
            <a:off x="3275049" y="365125"/>
            <a:ext cx="371358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A186F66D-11C4-E392-0115-F6AF9302EE2B}"/>
              </a:ext>
            </a:extLst>
          </p:cNvPr>
          <p:cNvPicPr>
            <a:picLocks noChangeAspect="1"/>
          </p:cNvPicPr>
          <p:nvPr/>
        </p:nvPicPr>
        <p:blipFill>
          <a:blip r:embed="rId4"/>
          <a:stretch>
            <a:fillRect/>
          </a:stretch>
        </p:blipFill>
        <p:spPr>
          <a:xfrm>
            <a:off x="148379" y="134325"/>
            <a:ext cx="2359356" cy="951058"/>
          </a:xfrm>
          <a:prstGeom prst="rect">
            <a:avLst/>
          </a:prstGeom>
        </p:spPr>
      </p:pic>
      <p:sp>
        <p:nvSpPr>
          <p:cNvPr id="8" name="Titre 1">
            <a:extLst>
              <a:ext uri="{FF2B5EF4-FFF2-40B4-BE49-F238E27FC236}">
                <a16:creationId xmlns:a16="http://schemas.microsoft.com/office/drawing/2014/main" id="{5B6F18C2-1A56-741B-AD13-A4A0D52824E8}"/>
              </a:ext>
            </a:extLst>
          </p:cNvPr>
          <p:cNvSpPr txBox="1">
            <a:spLocks/>
          </p:cNvSpPr>
          <p:nvPr/>
        </p:nvSpPr>
        <p:spPr>
          <a:xfrm>
            <a:off x="587829" y="1532981"/>
            <a:ext cx="6897651" cy="4367076"/>
          </a:xfrm>
          <a:prstGeom prst="rect">
            <a:avLst/>
          </a:prstGeom>
          <a:solidFill>
            <a:srgbClr val="FFFFCC"/>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br>
            <a:r>
              <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rPr>
              <a:t>Pour toutes informations complémentaires sur le </a:t>
            </a:r>
            <a:r>
              <a:rPr kumimoji="0" lang="fr-FR" sz="9600" b="1" i="0" u="none" strike="noStrike" kern="1200" cap="none" spc="0" normalizeH="0" baseline="0" noProof="0" dirty="0" err="1">
                <a:ln>
                  <a:noFill/>
                </a:ln>
                <a:solidFill>
                  <a:srgbClr val="156082"/>
                </a:solidFill>
                <a:effectLst/>
                <a:uLnTx/>
                <a:uFillTx/>
                <a:latin typeface="Aptos Display" panose="02110004020202020204"/>
                <a:ea typeface="+mj-ea"/>
                <a:cs typeface="+mj-cs"/>
              </a:rPr>
              <a:t>Kit’Com</a:t>
            </a:r>
            <a:r>
              <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rPr>
              <a:t> A propos d’autisme®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rPr>
              <a:t>Vous pouvez contacter le CRA CHAMPAGNE-ARDENNE</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hlinkClick r:id="rId5">
                  <a:extLst>
                    <a:ext uri="{A12FA001-AC4F-418D-AE19-62706E023703}">
                      <ahyp:hlinkClr xmlns:ahyp="http://schemas.microsoft.com/office/drawing/2018/hyperlinkcolor" val="tx"/>
                    </a:ext>
                  </a:extLst>
                </a:hlinkClick>
              </a:rPr>
              <a:t>accueil</a:t>
            </a:r>
            <a:r>
              <a:rPr kumimoji="0" lang="fr-FR" sz="9600" b="1" i="0" u="none" strike="noStrike" kern="1200" cap="none" spc="0" normalizeH="0" baseline="0" noProof="0" dirty="0">
                <a:ln>
                  <a:noFill/>
                </a:ln>
                <a:solidFill>
                  <a:srgbClr val="467886"/>
                </a:solidFill>
                <a:effectLst/>
                <a:uLnTx/>
                <a:uFillTx/>
                <a:latin typeface="Aptos Display" panose="02110004020202020204"/>
                <a:ea typeface="+mj-ea"/>
                <a:cs typeface="+mj-cs"/>
                <a:hlinkClick r:id="rId5">
                  <a:extLst>
                    <a:ext uri="{A12FA001-AC4F-418D-AE19-62706E023703}">
                      <ahyp:hlinkClr xmlns:ahyp="http://schemas.microsoft.com/office/drawing/2018/hyperlinkcolor" val="tx"/>
                    </a:ext>
                  </a:extLst>
                </a:hlinkClick>
              </a:rPr>
              <a:t>@cra-champagne-ardenne.fr</a:t>
            </a:r>
            <a:endPar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rPr>
              <a:t>ou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uLnTx/>
                <a:uFillTx/>
                <a:latin typeface="Aptos Display" panose="02110004020202020204"/>
                <a:ea typeface="+mj-ea"/>
                <a:cs typeface="+mj-cs"/>
              </a:rPr>
              <a:t>k.martinot@cra-champagne-ardenne.fr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9600" b="1" i="0" u="none" strike="noStrike" kern="1200" cap="none" spc="0" normalizeH="0" baseline="0" noProof="0" dirty="0">
                <a:ln>
                  <a:noFill/>
                </a:ln>
                <a:solidFill>
                  <a:srgbClr val="156082"/>
                </a:solidFill>
                <a:effectLst>
                  <a:outerShdw blurRad="38100" dist="38100" dir="2700000" algn="tl">
                    <a:srgbClr val="000000">
                      <a:alpha val="43137"/>
                    </a:srgbClr>
                  </a:outerShdw>
                </a:effectLst>
                <a:uLnTx/>
                <a:uFillTx/>
                <a:latin typeface="Aptos Display" panose="02110004020202020204"/>
                <a:ea typeface="+mj-ea"/>
                <a:cs typeface="+mj-cs"/>
              </a:rPr>
              <a:t> </a:t>
            </a:r>
            <a:endParaRPr kumimoji="0" lang="fr-FR" sz="96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7170" name="Picture 2" descr="Dire &quot;merci&quot;, c'est bon pour la santé!">
            <a:extLst>
              <a:ext uri="{FF2B5EF4-FFF2-40B4-BE49-F238E27FC236}">
                <a16:creationId xmlns:a16="http://schemas.microsoft.com/office/drawing/2014/main" id="{DF54A3FA-4660-0C98-B7BC-B087ABCE18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0493" y="4088614"/>
            <a:ext cx="3956494" cy="247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12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27AD-67C1-9DD7-B44B-1E0B577078F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0D417893-EA1A-729C-9A26-497D98D3A04E}"/>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C0360B54-D63A-BD90-9F82-C071E344FF8A}"/>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C237B61A-E52C-63B8-A613-5C90F02D1258}"/>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7" name="Image 6">
            <a:extLst>
              <a:ext uri="{FF2B5EF4-FFF2-40B4-BE49-F238E27FC236}">
                <a16:creationId xmlns:a16="http://schemas.microsoft.com/office/drawing/2014/main" id="{A77DA339-31F5-7D64-0DBF-C5856185B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172" y="347928"/>
            <a:ext cx="4305693" cy="921211"/>
          </a:xfrm>
          <a:prstGeom prst="rect">
            <a:avLst/>
          </a:prstGeom>
        </p:spPr>
      </p:pic>
      <p:sp>
        <p:nvSpPr>
          <p:cNvPr id="8" name="Rectangle à coins arrondis 12">
            <a:extLst>
              <a:ext uri="{FF2B5EF4-FFF2-40B4-BE49-F238E27FC236}">
                <a16:creationId xmlns:a16="http://schemas.microsoft.com/office/drawing/2014/main" id="{30E4040A-4D0C-7BCD-3ACB-563236674CA3}"/>
              </a:ext>
            </a:extLst>
          </p:cNvPr>
          <p:cNvSpPr/>
          <p:nvPr/>
        </p:nvSpPr>
        <p:spPr>
          <a:xfrm>
            <a:off x="2177538" y="2417903"/>
            <a:ext cx="2164378" cy="28726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cap="flat">
            <a:solidFill>
              <a:srgbClr val="3D6A80"/>
            </a:solidFill>
            <a:prstDash val="solid"/>
            <a:miter/>
          </a:ln>
        </p:spPr>
        <p:txBody>
          <a:bodyPr vert="horz" wrap="square" lIns="34290" tIns="17145" rIns="34290" bIns="17145" anchor="ctr" anchorCtr="0" compatLnSpc="0">
            <a:noAutofit/>
          </a:bodyPr>
          <a:lstStyle/>
          <a:p>
            <a:pPr algn="ctr">
              <a:lnSpc>
                <a:spcPct val="103000"/>
              </a:lnSpc>
              <a:spcAft>
                <a:spcPts val="300"/>
              </a:spcAft>
            </a:pPr>
            <a:r>
              <a:rPr lang="fr-FR" sz="1400" b="1" dirty="0">
                <a:solidFill>
                  <a:schemeClr val="accent6">
                    <a:lumMod val="75000"/>
                  </a:schemeClr>
                </a:solidFill>
              </a:rPr>
              <a:t>Communication</a:t>
            </a:r>
          </a:p>
          <a:p>
            <a:pPr algn="ctr">
              <a:lnSpc>
                <a:spcPct val="103000"/>
              </a:lnSpc>
              <a:spcAft>
                <a:spcPts val="300"/>
              </a:spcAft>
            </a:pPr>
            <a:endParaRPr lang="fr-FR" sz="675" b="1" u="sng" dirty="0">
              <a:solidFill>
                <a:schemeClr val="accent1"/>
              </a:solidFill>
              <a:ea typeface="Calibri" panose="020F0502020204030204" pitchFamily="34" charset="0"/>
              <a:cs typeface="Calibri" panose="020F0502020204030204" pitchFamily="34" charset="0"/>
            </a:endParaRPr>
          </a:p>
          <a:p>
            <a:pPr>
              <a:lnSpc>
                <a:spcPct val="103000"/>
              </a:lnSpc>
              <a:spcAft>
                <a:spcPts val="300"/>
              </a:spcAft>
            </a:pPr>
            <a:r>
              <a:rPr lang="fr-FR" sz="1100" dirty="0">
                <a:solidFill>
                  <a:srgbClr val="3D6A80"/>
                </a:solidFill>
              </a:rPr>
              <a:t>Le Cap emploi a toute latitude pour promouvoir et renforcer la lisibilité et la visibilité de son offre de services globale </a:t>
            </a:r>
          </a:p>
          <a:p>
            <a:pPr>
              <a:lnSpc>
                <a:spcPct val="103000"/>
              </a:lnSpc>
              <a:spcAft>
                <a:spcPts val="300"/>
              </a:spcAft>
            </a:pPr>
            <a:endParaRPr lang="fr-FR" sz="1100" dirty="0">
              <a:solidFill>
                <a:srgbClr val="3D6A80"/>
              </a:solidFill>
            </a:endParaRPr>
          </a:p>
          <a:p>
            <a:pPr>
              <a:lnSpc>
                <a:spcPct val="103000"/>
              </a:lnSpc>
              <a:spcAft>
                <a:spcPts val="300"/>
              </a:spcAft>
            </a:pPr>
            <a:r>
              <a:rPr lang="fr-FR" sz="1100" dirty="0">
                <a:solidFill>
                  <a:srgbClr val="3D6A80"/>
                </a:solidFill>
              </a:rPr>
              <a:t>France Travail et Cap emploi sont amenés à mettre en œuvre des plans de communication conjoints dans le cadre de la délivrance de l’offre de services intégrée Cap emploi-France Travail</a:t>
            </a:r>
          </a:p>
        </p:txBody>
      </p:sp>
      <p:sp>
        <p:nvSpPr>
          <p:cNvPr id="9" name="Rectangle à coins arrondis 12">
            <a:extLst>
              <a:ext uri="{FF2B5EF4-FFF2-40B4-BE49-F238E27FC236}">
                <a16:creationId xmlns:a16="http://schemas.microsoft.com/office/drawing/2014/main" id="{E337283F-8600-C3A1-B9EB-22DE707FE5F8}"/>
              </a:ext>
            </a:extLst>
          </p:cNvPr>
          <p:cNvSpPr/>
          <p:nvPr/>
        </p:nvSpPr>
        <p:spPr>
          <a:xfrm>
            <a:off x="4981183" y="2429843"/>
            <a:ext cx="2164378" cy="287267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cap="flat">
            <a:solidFill>
              <a:srgbClr val="3D6A80"/>
            </a:solidFill>
            <a:prstDash val="solid"/>
            <a:miter/>
          </a:ln>
        </p:spPr>
        <p:txBody>
          <a:bodyPr vert="horz" wrap="square" lIns="34290" tIns="17145" rIns="34290" bIns="17145" anchor="ctr" anchorCtr="0" compatLnSpc="0">
            <a:noAutofit/>
          </a:bodyPr>
          <a:lstStyle/>
          <a:p>
            <a:pPr>
              <a:lnSpc>
                <a:spcPct val="103000"/>
              </a:lnSpc>
              <a:spcAft>
                <a:spcPts val="300"/>
              </a:spcAft>
            </a:pPr>
            <a:r>
              <a:rPr lang="fr-FR" sz="1400" b="1" dirty="0">
                <a:solidFill>
                  <a:schemeClr val="accent6">
                    <a:lumMod val="75000"/>
                  </a:schemeClr>
                </a:solidFill>
              </a:rPr>
              <a:t>Information et sensibilisation aux employeurs</a:t>
            </a:r>
          </a:p>
          <a:p>
            <a:pPr algn="ctr">
              <a:lnSpc>
                <a:spcPct val="103000"/>
              </a:lnSpc>
              <a:spcAft>
                <a:spcPts val="300"/>
              </a:spcAft>
            </a:pPr>
            <a:endParaRPr lang="fr-FR" sz="1100" u="sng" dirty="0">
              <a:solidFill>
                <a:schemeClr val="accent1"/>
              </a:solidFill>
              <a:latin typeface="Cambria" panose="02040503050406030204" pitchFamily="18" charset="0"/>
              <a:ea typeface="Calibri" panose="020F0502020204030204" pitchFamily="34" charset="0"/>
              <a:cs typeface="Calibri" panose="020F0502020204030204" pitchFamily="34" charset="0"/>
            </a:endParaRPr>
          </a:p>
          <a:p>
            <a:pPr>
              <a:lnSpc>
                <a:spcPct val="103000"/>
              </a:lnSpc>
              <a:spcAft>
                <a:spcPts val="300"/>
              </a:spcAft>
            </a:pPr>
            <a:r>
              <a:rPr lang="fr-FR" sz="1100" dirty="0">
                <a:solidFill>
                  <a:srgbClr val="3D6A80"/>
                </a:solidFill>
              </a:rPr>
              <a:t>Au-delà des actions décrites dans le protocole employeurs national le Cap emploi met également en œuvre :</a:t>
            </a:r>
          </a:p>
          <a:p>
            <a:pPr>
              <a:lnSpc>
                <a:spcPct val="103000"/>
              </a:lnSpc>
              <a:spcAft>
                <a:spcPts val="300"/>
              </a:spcAft>
            </a:pPr>
            <a:r>
              <a:rPr lang="fr-FR" sz="1100" dirty="0">
                <a:solidFill>
                  <a:srgbClr val="3D6A80"/>
                </a:solidFill>
              </a:rPr>
              <a:t>Des actions proactives </a:t>
            </a:r>
          </a:p>
          <a:p>
            <a:pPr>
              <a:lnSpc>
                <a:spcPct val="103000"/>
              </a:lnSpc>
              <a:spcAft>
                <a:spcPts val="300"/>
              </a:spcAft>
            </a:pPr>
            <a:r>
              <a:rPr lang="fr-FR" sz="1100" dirty="0">
                <a:solidFill>
                  <a:srgbClr val="3D6A80"/>
                </a:solidFill>
              </a:rPr>
              <a:t>De l’information et du conseil à la compensation </a:t>
            </a:r>
          </a:p>
          <a:p>
            <a:pPr algn="ctr">
              <a:lnSpc>
                <a:spcPct val="103000"/>
              </a:lnSpc>
              <a:spcAft>
                <a:spcPts val="300"/>
              </a:spcAft>
            </a:pPr>
            <a:endParaRPr lang="fr-FR" sz="675"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à coins arrondis 12">
            <a:extLst>
              <a:ext uri="{FF2B5EF4-FFF2-40B4-BE49-F238E27FC236}">
                <a16:creationId xmlns:a16="http://schemas.microsoft.com/office/drawing/2014/main" id="{F418F3F6-316E-2005-C481-4993F6F56F5B}"/>
              </a:ext>
            </a:extLst>
          </p:cNvPr>
          <p:cNvSpPr/>
          <p:nvPr/>
        </p:nvSpPr>
        <p:spPr>
          <a:xfrm>
            <a:off x="7784829" y="2441785"/>
            <a:ext cx="2164378" cy="284879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cap="flat">
            <a:solidFill>
              <a:srgbClr val="3D6A80"/>
            </a:solidFill>
            <a:prstDash val="solid"/>
            <a:miter/>
          </a:ln>
        </p:spPr>
        <p:txBody>
          <a:bodyPr vert="horz" wrap="square" lIns="34290" tIns="17145" rIns="34290" bIns="17145" anchor="ctr" anchorCtr="0" compatLnSpc="0">
            <a:noAutofit/>
          </a:bodyPr>
          <a:lstStyle/>
          <a:p>
            <a:pPr>
              <a:lnSpc>
                <a:spcPct val="103000"/>
              </a:lnSpc>
              <a:spcAft>
                <a:spcPts val="300"/>
              </a:spcAft>
            </a:pPr>
            <a:r>
              <a:rPr lang="fr-FR" sz="1400" b="1" dirty="0">
                <a:solidFill>
                  <a:schemeClr val="accent6">
                    <a:lumMod val="75000"/>
                  </a:schemeClr>
                </a:solidFill>
              </a:rPr>
              <a:t>Partenariat </a:t>
            </a:r>
          </a:p>
          <a:p>
            <a:pPr>
              <a:lnSpc>
                <a:spcPct val="103000"/>
              </a:lnSpc>
              <a:spcAft>
                <a:spcPts val="300"/>
              </a:spcAft>
            </a:pPr>
            <a:endParaRPr lang="fr-FR" sz="1100" dirty="0">
              <a:solidFill>
                <a:srgbClr val="F39121"/>
              </a:solidFill>
            </a:endParaRPr>
          </a:p>
          <a:p>
            <a:pPr>
              <a:lnSpc>
                <a:spcPct val="103000"/>
              </a:lnSpc>
              <a:spcAft>
                <a:spcPts val="300"/>
              </a:spcAft>
            </a:pPr>
            <a:r>
              <a:rPr lang="fr-FR" sz="1100" dirty="0">
                <a:solidFill>
                  <a:srgbClr val="3D6A80"/>
                </a:solidFill>
              </a:rPr>
              <a:t>Le Cap emploi, dans sa stratégie, développe des partenariats adaptés et en cohérence avec les besoins de son territoire, et veille à leur efficience par l’élaboration de modalités de collaborations opérationnelles, régulières et pérennes</a:t>
            </a:r>
          </a:p>
        </p:txBody>
      </p:sp>
      <p:sp>
        <p:nvSpPr>
          <p:cNvPr id="11" name="ZoneTexte 10">
            <a:extLst>
              <a:ext uri="{FF2B5EF4-FFF2-40B4-BE49-F238E27FC236}">
                <a16:creationId xmlns:a16="http://schemas.microsoft.com/office/drawing/2014/main" id="{5BA93493-C0FA-D005-A6A5-76CCC1BDA621}"/>
              </a:ext>
            </a:extLst>
          </p:cNvPr>
          <p:cNvSpPr txBox="1"/>
          <p:nvPr/>
        </p:nvSpPr>
        <p:spPr>
          <a:xfrm>
            <a:off x="4238683" y="1654185"/>
            <a:ext cx="3331746" cy="400110"/>
          </a:xfrm>
          <a:prstGeom prst="rect">
            <a:avLst/>
          </a:prstGeom>
          <a:noFill/>
        </p:spPr>
        <p:txBody>
          <a:bodyPr wrap="none" rtlCol="0">
            <a:spAutoFit/>
          </a:bodyPr>
          <a:lstStyle/>
          <a:p>
            <a:r>
              <a:rPr lang="fr-FR" sz="2000" b="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NOS MISSIONS TRANSVERSES</a:t>
            </a:r>
          </a:p>
        </p:txBody>
      </p:sp>
    </p:spTree>
    <p:extLst>
      <p:ext uri="{BB962C8B-B14F-4D97-AF65-F5344CB8AC3E}">
        <p14:creationId xmlns:p14="http://schemas.microsoft.com/office/powerpoint/2010/main" val="59525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12861-DF84-CEEF-ADAA-F07A8D7AA99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EA41334-718C-B1E2-5BC3-D0754BA5B4B2}"/>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9C831E1C-0641-96D5-E67A-FD6058CB1069}"/>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730EDBCF-FCD5-471F-D32D-A40F46261417}"/>
              </a:ext>
            </a:extLst>
          </p:cNvPr>
          <p:cNvPicPr>
            <a:picLocks noChangeAspect="1"/>
          </p:cNvPicPr>
          <p:nvPr/>
        </p:nvPicPr>
        <p:blipFill>
          <a:blip r:embed="rId3"/>
          <a:stretch>
            <a:fillRect/>
          </a:stretch>
        </p:blipFill>
        <p:spPr>
          <a:xfrm>
            <a:off x="148379" y="134325"/>
            <a:ext cx="2359356" cy="951058"/>
          </a:xfrm>
          <a:prstGeom prst="rect">
            <a:avLst/>
          </a:prstGeom>
        </p:spPr>
      </p:pic>
      <p:sp>
        <p:nvSpPr>
          <p:cNvPr id="7" name="ZoneTexte 6">
            <a:extLst>
              <a:ext uri="{FF2B5EF4-FFF2-40B4-BE49-F238E27FC236}">
                <a16:creationId xmlns:a16="http://schemas.microsoft.com/office/drawing/2014/main" id="{3CDBA8D7-8B26-FCDF-2B3C-FEE12A7B20F8}"/>
              </a:ext>
            </a:extLst>
          </p:cNvPr>
          <p:cNvSpPr txBox="1"/>
          <p:nvPr/>
        </p:nvSpPr>
        <p:spPr>
          <a:xfrm>
            <a:off x="7019408" y="2294636"/>
            <a:ext cx="4762687" cy="3680495"/>
          </a:xfrm>
          <a:prstGeom prst="rect">
            <a:avLst/>
          </a:prstGeom>
          <a:noFill/>
        </p:spPr>
        <p:txBody>
          <a:bodyPr wrap="square">
            <a:spAutoFit/>
          </a:bodyPr>
          <a:lstStyle/>
          <a:p>
            <a:pPr marL="742950" lvl="1" indent="-285750" fontAlgn="base">
              <a:spcBef>
                <a:spcPts val="500"/>
              </a:spcBef>
              <a:buFont typeface="Wingdings" panose="05000000000000000000" pitchFamily="2" charset="2"/>
              <a:buChar char="ü"/>
            </a:pPr>
            <a:r>
              <a:rPr lang="fr-FR" sz="1400" dirty="0">
                <a:solidFill>
                  <a:srgbClr val="000000"/>
                </a:solidFill>
              </a:rPr>
              <a:t>Accompagnement individuel et sur mesure auprès des employeurs (secteur privé / public) et des actifs BOETH ou en voie de l’être </a:t>
            </a:r>
          </a:p>
          <a:p>
            <a:pPr marL="742950" lvl="1" indent="-285750" fontAlgn="base">
              <a:spcBef>
                <a:spcPts val="500"/>
              </a:spcBef>
              <a:buFont typeface="Wingdings" panose="05000000000000000000" pitchFamily="2" charset="2"/>
              <a:buChar char="ü"/>
            </a:pPr>
            <a:r>
              <a:rPr lang="fr-FR" sz="1400" dirty="0">
                <a:solidFill>
                  <a:srgbClr val="000000"/>
                </a:solidFill>
              </a:rPr>
              <a:t>Equipe pluridisciplinaire (Assistants, chargés de mission, Conseillers,…)</a:t>
            </a:r>
          </a:p>
          <a:p>
            <a:pPr marL="742950" lvl="1" indent="-285750" fontAlgn="base">
              <a:spcBef>
                <a:spcPts val="500"/>
              </a:spcBef>
              <a:buFont typeface="Wingdings" panose="05000000000000000000" pitchFamily="2" charset="2"/>
              <a:buChar char="ü"/>
            </a:pPr>
            <a:r>
              <a:rPr lang="fr-FR" sz="1400" dirty="0">
                <a:solidFill>
                  <a:srgbClr val="000000"/>
                </a:solidFill>
              </a:rPr>
              <a:t>Intervention départementale </a:t>
            </a:r>
          </a:p>
          <a:p>
            <a:pPr marL="742950" lvl="1" indent="-285750" fontAlgn="base">
              <a:spcBef>
                <a:spcPts val="500"/>
              </a:spcBef>
              <a:buFont typeface="Wingdings" panose="05000000000000000000" pitchFamily="2" charset="2"/>
              <a:buChar char="ü"/>
            </a:pPr>
            <a:r>
              <a:rPr lang="fr-FR" sz="1400" dirty="0">
                <a:solidFill>
                  <a:srgbClr val="000000"/>
                </a:solidFill>
              </a:rPr>
              <a:t>Notion de compensation du handicap / Aménagement raisonnable </a:t>
            </a:r>
          </a:p>
          <a:p>
            <a:pPr marL="742950" lvl="1" indent="-285750" fontAlgn="base">
              <a:spcBef>
                <a:spcPts val="500"/>
              </a:spcBef>
              <a:buFont typeface="Wingdings" panose="05000000000000000000" pitchFamily="2" charset="2"/>
              <a:buChar char="ü"/>
            </a:pPr>
            <a:r>
              <a:rPr lang="fr-FR" sz="1400" dirty="0">
                <a:solidFill>
                  <a:srgbClr val="000000"/>
                </a:solidFill>
              </a:rPr>
              <a:t>Travail en réseau (SPSTI, MDPH, CARSAT, MSA, …)</a:t>
            </a:r>
          </a:p>
          <a:p>
            <a:pPr marL="742950" lvl="1" indent="-285750" fontAlgn="base">
              <a:spcBef>
                <a:spcPts val="500"/>
              </a:spcBef>
              <a:buFont typeface="Wingdings" panose="05000000000000000000" pitchFamily="2" charset="2"/>
              <a:buChar char="ü"/>
            </a:pPr>
            <a:r>
              <a:rPr lang="fr-FR" sz="1400" dirty="0">
                <a:solidFill>
                  <a:srgbClr val="000000"/>
                </a:solidFill>
              </a:rPr>
              <a:t>Prescription de l’offre de services AGEFIPH / Dispositif emploi accompagné </a:t>
            </a:r>
          </a:p>
          <a:p>
            <a:pPr lvl="1" fontAlgn="base">
              <a:spcBef>
                <a:spcPts val="500"/>
              </a:spcBef>
            </a:pPr>
            <a:endParaRPr lang="fr-FR" sz="1600" dirty="0">
              <a:solidFill>
                <a:srgbClr val="000000"/>
              </a:solidFill>
            </a:endParaRPr>
          </a:p>
          <a:p>
            <a:pPr lvl="1" fontAlgn="base">
              <a:spcBef>
                <a:spcPts val="500"/>
              </a:spcBef>
            </a:pPr>
            <a:endParaRPr lang="fr-FR" sz="1600" dirty="0">
              <a:solidFill>
                <a:srgbClr val="000000"/>
              </a:solidFill>
            </a:endParaRPr>
          </a:p>
          <a:p>
            <a:pPr marL="0" indent="0">
              <a:buNone/>
            </a:pPr>
            <a:endParaRPr lang="fr-FR" sz="1800" dirty="0"/>
          </a:p>
        </p:txBody>
      </p:sp>
      <p:pic>
        <p:nvPicPr>
          <p:cNvPr id="10" name="Image 9">
            <a:extLst>
              <a:ext uri="{FF2B5EF4-FFF2-40B4-BE49-F238E27FC236}">
                <a16:creationId xmlns:a16="http://schemas.microsoft.com/office/drawing/2014/main" id="{3CA777E1-8EE7-5978-81C0-96FFC5917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172" y="347928"/>
            <a:ext cx="4305693" cy="921211"/>
          </a:xfrm>
          <a:prstGeom prst="rect">
            <a:avLst/>
          </a:prstGeom>
        </p:spPr>
      </p:pic>
      <p:pic>
        <p:nvPicPr>
          <p:cNvPr id="12" name="Image 11">
            <a:extLst>
              <a:ext uri="{FF2B5EF4-FFF2-40B4-BE49-F238E27FC236}">
                <a16:creationId xmlns:a16="http://schemas.microsoft.com/office/drawing/2014/main" id="{D25D32E3-903D-5463-DBE1-342A5984150A}"/>
              </a:ext>
            </a:extLst>
          </p:cNvPr>
          <p:cNvPicPr>
            <a:picLocks noChangeAspect="1"/>
          </p:cNvPicPr>
          <p:nvPr/>
        </p:nvPicPr>
        <p:blipFill>
          <a:blip r:embed="rId5"/>
          <a:stretch>
            <a:fillRect/>
          </a:stretch>
        </p:blipFill>
        <p:spPr>
          <a:xfrm>
            <a:off x="148379" y="1782837"/>
            <a:ext cx="7267741" cy="4192294"/>
          </a:xfrm>
          <a:prstGeom prst="rect">
            <a:avLst/>
          </a:prstGeom>
        </p:spPr>
      </p:pic>
      <p:pic>
        <p:nvPicPr>
          <p:cNvPr id="1026" name="Picture 2" descr="Conseil en Evolution Professionnel (CEP) : les missions Cap emploi">
            <a:extLst>
              <a:ext uri="{FF2B5EF4-FFF2-40B4-BE49-F238E27FC236}">
                <a16:creationId xmlns:a16="http://schemas.microsoft.com/office/drawing/2014/main" id="{75BA16F1-0B56-A35C-1BAC-2286F205B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7462" y="5610835"/>
            <a:ext cx="2660621" cy="108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9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A863-B68A-F38E-7735-706DA556B01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A8FC1F6-F5AA-7DCD-5461-7B0CF354EBD3}"/>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14F6E1DA-1E6D-168E-34B2-82ABCF64B3D3}"/>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pic>
        <p:nvPicPr>
          <p:cNvPr id="5" name="Image 4">
            <a:extLst>
              <a:ext uri="{FF2B5EF4-FFF2-40B4-BE49-F238E27FC236}">
                <a16:creationId xmlns:a16="http://schemas.microsoft.com/office/drawing/2014/main" id="{78D07F59-2477-0483-77EE-837F4F6BD38C}"/>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9" name="Image 8">
            <a:extLst>
              <a:ext uri="{FF2B5EF4-FFF2-40B4-BE49-F238E27FC236}">
                <a16:creationId xmlns:a16="http://schemas.microsoft.com/office/drawing/2014/main" id="{5CE06BF5-B5B2-2984-C069-561ECFEBA865}"/>
              </a:ext>
            </a:extLst>
          </p:cNvPr>
          <p:cNvPicPr>
            <a:picLocks noChangeAspect="1"/>
          </p:cNvPicPr>
          <p:nvPr/>
        </p:nvPicPr>
        <p:blipFill>
          <a:blip r:embed="rId4"/>
          <a:stretch>
            <a:fillRect/>
          </a:stretch>
        </p:blipFill>
        <p:spPr>
          <a:xfrm>
            <a:off x="3578920" y="6167599"/>
            <a:ext cx="4281519" cy="542929"/>
          </a:xfrm>
          <a:prstGeom prst="rect">
            <a:avLst/>
          </a:prstGeom>
        </p:spPr>
      </p:pic>
      <p:pic>
        <p:nvPicPr>
          <p:cNvPr id="10" name="Image 9">
            <a:extLst>
              <a:ext uri="{FF2B5EF4-FFF2-40B4-BE49-F238E27FC236}">
                <a16:creationId xmlns:a16="http://schemas.microsoft.com/office/drawing/2014/main" id="{E4B079C2-D702-DC87-833D-B95479F60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5910" y="279610"/>
            <a:ext cx="4305693" cy="921211"/>
          </a:xfrm>
          <a:prstGeom prst="rect">
            <a:avLst/>
          </a:prstGeom>
        </p:spPr>
      </p:pic>
      <p:pic>
        <p:nvPicPr>
          <p:cNvPr id="3" name="Image 2">
            <a:extLst>
              <a:ext uri="{FF2B5EF4-FFF2-40B4-BE49-F238E27FC236}">
                <a16:creationId xmlns:a16="http://schemas.microsoft.com/office/drawing/2014/main" id="{C05F8C92-97D5-3B19-7582-3EFA67F89847}"/>
              </a:ext>
            </a:extLst>
          </p:cNvPr>
          <p:cNvPicPr>
            <a:picLocks noChangeAspect="1"/>
          </p:cNvPicPr>
          <p:nvPr/>
        </p:nvPicPr>
        <p:blipFill>
          <a:blip r:embed="rId6"/>
          <a:stretch>
            <a:fillRect/>
          </a:stretch>
        </p:blipFill>
        <p:spPr>
          <a:xfrm>
            <a:off x="237744" y="1036473"/>
            <a:ext cx="11716512" cy="5821527"/>
          </a:xfrm>
          <a:prstGeom prst="rect">
            <a:avLst/>
          </a:prstGeom>
        </p:spPr>
      </p:pic>
    </p:spTree>
    <p:extLst>
      <p:ext uri="{BB962C8B-B14F-4D97-AF65-F5344CB8AC3E}">
        <p14:creationId xmlns:p14="http://schemas.microsoft.com/office/powerpoint/2010/main" val="192007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2CF44-573F-A871-0EBC-0B69F181130F}"/>
            </a:ext>
          </a:extLst>
        </p:cNvPr>
        <p:cNvGrpSpPr/>
        <p:nvPr/>
      </p:nvGrpSpPr>
      <p:grpSpPr>
        <a:xfrm>
          <a:off x="0" y="0"/>
          <a:ext cx="0" cy="0"/>
          <a:chOff x="0" y="0"/>
          <a:chExt cx="0" cy="0"/>
        </a:xfrm>
      </p:grpSpPr>
      <p:pic>
        <p:nvPicPr>
          <p:cNvPr id="5" name="Image 4" descr="Une image contenant ciel, jouet&#10;&#10;Description générée automatiquement">
            <a:extLst>
              <a:ext uri="{FF2B5EF4-FFF2-40B4-BE49-F238E27FC236}">
                <a16:creationId xmlns:a16="http://schemas.microsoft.com/office/drawing/2014/main" id="{A21C9BCB-E28A-F134-98C6-22FDA7033952}"/>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r="9091" b="26423"/>
          <a:stretch/>
        </p:blipFill>
        <p:spPr>
          <a:xfrm>
            <a:off x="0" y="10"/>
            <a:ext cx="12191980" cy="6857990"/>
          </a:xfrm>
          <a:prstGeom prst="rect">
            <a:avLst/>
          </a:prstGeom>
        </p:spPr>
      </p:pic>
      <p:sp>
        <p:nvSpPr>
          <p:cNvPr id="15" name="ZoneTexte 14">
            <a:extLst>
              <a:ext uri="{FF2B5EF4-FFF2-40B4-BE49-F238E27FC236}">
                <a16:creationId xmlns:a16="http://schemas.microsoft.com/office/drawing/2014/main" id="{0D96908C-D67B-8A44-19EB-A1DEFE5D7397}"/>
              </a:ext>
            </a:extLst>
          </p:cNvPr>
          <p:cNvSpPr txBox="1"/>
          <p:nvPr/>
        </p:nvSpPr>
        <p:spPr>
          <a:xfrm>
            <a:off x="563477" y="3448456"/>
            <a:ext cx="215021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Contexte</a:t>
            </a: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omic Sans MS" panose="030F0702030302020204" pitchFamily="66" charset="0"/>
              </a:rPr>
              <a:t>- Poste administratif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omic Sans MS" panose="030F0702030302020204" pitchFamily="66" charset="0"/>
              </a:rPr>
              <a:t>- 2 ans d’ancienneté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Hypersensibilité au bruit,      Fatigue cognitive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prstClr val="black"/>
                </a:solidFill>
                <a:latin typeface="Comic Sans MS" panose="030F0702030302020204" pitchFamily="66" charset="0"/>
              </a:rPr>
              <a:t>Conclusions médicales</a:t>
            </a: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lang="fr-FR" sz="1200" dirty="0">
                <a:solidFill>
                  <a:prstClr val="black"/>
                </a:solidFill>
                <a:latin typeface="Comic Sans MS" panose="030F0702030302020204" pitchFamily="66" charset="0"/>
              </a:rPr>
              <a:t>- </a:t>
            </a: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Aménagement du poste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omic Sans MS" panose="030F0702030302020204" pitchFamily="66" charset="0"/>
              </a:rPr>
              <a:t>- Sensibilisation de l’encadrement</a:t>
            </a:r>
          </a:p>
        </p:txBody>
      </p:sp>
      <p:sp>
        <p:nvSpPr>
          <p:cNvPr id="23" name="ZoneTexte 22">
            <a:extLst>
              <a:ext uri="{FF2B5EF4-FFF2-40B4-BE49-F238E27FC236}">
                <a16:creationId xmlns:a16="http://schemas.microsoft.com/office/drawing/2014/main" id="{BC134E05-D618-A7AD-9347-D9739B83CB27}"/>
              </a:ext>
            </a:extLst>
          </p:cNvPr>
          <p:cNvSpPr txBox="1"/>
          <p:nvPr/>
        </p:nvSpPr>
        <p:spPr>
          <a:xfrm>
            <a:off x="3062066" y="3429000"/>
            <a:ext cx="2297896" cy="1938992"/>
          </a:xfrm>
          <a:prstGeom prst="rect">
            <a:avLst/>
          </a:prstGeom>
          <a:noFill/>
        </p:spPr>
        <p:txBody>
          <a:bodyPr wrap="square" rtlCol="0">
            <a:spAutoFit/>
          </a:bodyPr>
          <a:lstStyle/>
          <a:p>
            <a:pPr lvl="0">
              <a:defRPr/>
            </a:pPr>
            <a:r>
              <a:rPr lang="fr-FR" sz="1200" dirty="0">
                <a:solidFill>
                  <a:prstClr val="black"/>
                </a:solidFill>
                <a:latin typeface="Comic Sans MS" panose="030F0702030302020204" pitchFamily="66" charset="0"/>
              </a:rPr>
              <a:t>Présentation de notre service + accord de l’employeur et du salarié</a:t>
            </a:r>
          </a:p>
          <a:p>
            <a:pPr lvl="0">
              <a:defRPr/>
            </a:pPr>
            <a:endParaRPr lang="fr-FR" sz="1200" dirty="0">
              <a:solidFill>
                <a:prstClr val="black"/>
              </a:solidFill>
              <a:latin typeface="Comic Sans MS" panose="030F0702030302020204" pitchFamily="66" charset="0"/>
            </a:endParaRPr>
          </a:p>
          <a:p>
            <a:pPr lvl="0">
              <a:defRPr/>
            </a:pPr>
            <a:r>
              <a:rPr lang="fr-FR" sz="1200" noProof="0" dirty="0">
                <a:solidFill>
                  <a:prstClr val="black"/>
                </a:solidFill>
                <a:latin typeface="Comic Sans MS" panose="030F0702030302020204" pitchFamily="66" charset="0"/>
              </a:rPr>
              <a:t>Recueils d’informations complémentaires</a:t>
            </a:r>
          </a:p>
          <a:p>
            <a:pPr lvl="0">
              <a:defRPr/>
            </a:pPr>
            <a:endParaRPr lang="fr-FR" sz="1200" noProof="0" dirty="0">
              <a:solidFill>
                <a:prstClr val="black"/>
              </a:solidFill>
              <a:latin typeface="Comic Sans MS" panose="030F0702030302020204" pitchFamily="66" charset="0"/>
            </a:endParaRPr>
          </a:p>
          <a:p>
            <a:pPr lvl="0">
              <a:defRPr/>
            </a:pPr>
            <a:r>
              <a:rPr lang="fr-FR" sz="1200" dirty="0">
                <a:solidFill>
                  <a:prstClr val="black"/>
                </a:solidFill>
                <a:latin typeface="Comic Sans MS" panose="030F0702030302020204" pitchFamily="66" charset="0"/>
              </a:rPr>
              <a:t>Transmission du dossier à un chargé de mission</a:t>
            </a:r>
          </a:p>
          <a:p>
            <a:pPr lvl="0">
              <a:defRPr/>
            </a:pPr>
            <a:endParaRPr lang="fr-FR" sz="1200" b="1" noProof="0" dirty="0">
              <a:solidFill>
                <a:prstClr val="black"/>
              </a:solidFill>
              <a:latin typeface="Comic Sans MS" panose="030F0702030302020204" pitchFamily="66" charset="0"/>
            </a:endParaRPr>
          </a:p>
        </p:txBody>
      </p:sp>
      <p:sp>
        <p:nvSpPr>
          <p:cNvPr id="24" name="ZoneTexte 23">
            <a:extLst>
              <a:ext uri="{FF2B5EF4-FFF2-40B4-BE49-F238E27FC236}">
                <a16:creationId xmlns:a16="http://schemas.microsoft.com/office/drawing/2014/main" id="{BA1CF5FF-8F80-D349-234D-5C32231FFC09}"/>
              </a:ext>
            </a:extLst>
          </p:cNvPr>
          <p:cNvSpPr txBox="1"/>
          <p:nvPr/>
        </p:nvSpPr>
        <p:spPr>
          <a:xfrm>
            <a:off x="5715131" y="3216062"/>
            <a:ext cx="358372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r>
              <a:rPr kumimoji="0" lang="fr-FR" sz="1200" b="1"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ère</a:t>
            </a:r>
            <a:r>
              <a:rPr kumimoji="0" lang="fr-FR" sz="1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Réunion </a:t>
            </a: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sur site</a:t>
            </a:r>
            <a:r>
              <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avec </a:t>
            </a:r>
            <a:r>
              <a:rPr lang="fr-FR" sz="1200" dirty="0">
                <a:solidFill>
                  <a:prstClr val="black"/>
                </a:solidFill>
                <a:latin typeface="Comic Sans MS" panose="030F0702030302020204" pitchFamily="66" charset="0"/>
              </a:rPr>
              <a:t>pilote mission handicap et l’intéressé</a:t>
            </a:r>
            <a:r>
              <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noProof="0" dirty="0">
                <a:ln>
                  <a:noFill/>
                </a:ln>
                <a:solidFill>
                  <a:prstClr val="black"/>
                </a:solidFill>
                <a:effectLst/>
                <a:uLnTx/>
                <a:uFillTx/>
                <a:latin typeface="Comic Sans MS" panose="030F0702030302020204" pitchFamily="66" charset="0"/>
                <a:ea typeface="+mn-ea"/>
                <a:cs typeface="+mn-cs"/>
              </a:rPr>
              <a:t>Identification de ses </a:t>
            </a:r>
            <a:r>
              <a:rPr kumimoji="0" lang="fr-FR" sz="1200" b="1" i="0" u="none" strike="noStrike" kern="1200" cap="none" spc="0" normalizeH="0" noProof="0" dirty="0">
                <a:ln>
                  <a:noFill/>
                </a:ln>
                <a:solidFill>
                  <a:prstClr val="black"/>
                </a:solidFill>
                <a:effectLst/>
                <a:uLnTx/>
                <a:uFillTx/>
                <a:latin typeface="Comic Sans MS" panose="030F0702030302020204" pitchFamily="66" charset="0"/>
                <a:ea typeface="+mn-ea"/>
                <a:cs typeface="+mn-cs"/>
              </a:rPr>
              <a:t>contraintes</a:t>
            </a:r>
            <a:r>
              <a:rPr lang="fr-FR" sz="1200" b="1" dirty="0">
                <a:solidFill>
                  <a:prstClr val="black"/>
                </a:solidFill>
                <a:latin typeface="Comic Sans MS" panose="030F0702030302020204" pitchFamily="66" charset="0"/>
              </a:rPr>
              <a:t> et de ses besoins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prstClr val="black"/>
                </a:solidFill>
                <a:latin typeface="Comic Sans MS" panose="030F0702030302020204" pitchFamily="66" charset="0"/>
              </a:rPr>
              <a:t>Favoriser le c</a:t>
            </a:r>
            <a:r>
              <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alme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prstClr val="black"/>
                </a:solidFill>
                <a:latin typeface="Comic Sans MS" panose="030F0702030302020204" pitchFamily="66" charset="0"/>
              </a:rPr>
              <a:t>Régulariser les pauses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prstClr val="black"/>
                </a:solidFill>
                <a:latin typeface="Comic Sans MS" panose="030F0702030302020204" pitchFamily="66" charset="0"/>
              </a:rPr>
              <a:t>Effectuer une sensibilisation du collectif</a:t>
            </a:r>
          </a:p>
          <a:p>
            <a:pPr marR="0" lvl="0" algn="l"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r>
              <a:rPr lang="fr-FR" sz="1200" b="1" dirty="0">
                <a:solidFill>
                  <a:prstClr val="black"/>
                </a:solidFill>
                <a:latin typeface="Comic Sans MS" panose="030F0702030302020204" pitchFamily="66" charset="0"/>
              </a:rPr>
              <a:t>Suite</a:t>
            </a:r>
            <a:r>
              <a:rPr lang="fr-FR" sz="1200" dirty="0">
                <a:solidFill>
                  <a:prstClr val="black"/>
                </a:solidFill>
                <a:latin typeface="Comic Sans MS" panose="030F0702030302020204" pitchFamily="66" charset="0"/>
              </a:rPr>
              <a:t>: mobilisation  d’un </a:t>
            </a:r>
            <a:r>
              <a:rPr lang="fr-FR" sz="1200" b="1" dirty="0">
                <a:solidFill>
                  <a:prstClr val="black"/>
                </a:solidFill>
                <a:latin typeface="Comic Sans MS" panose="030F0702030302020204" pitchFamily="66" charset="0"/>
              </a:rPr>
              <a:t>Appui spécifique (ADAPT Marne)</a:t>
            </a:r>
          </a:p>
          <a:p>
            <a:pPr marR="0" lvl="0" algn="l"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r>
              <a:rPr lang="fr-FR" sz="1200" dirty="0">
                <a:solidFill>
                  <a:prstClr val="black"/>
                </a:solidFill>
                <a:latin typeface="Comic Sans MS" panose="030F0702030302020204" pitchFamily="66" charset="0"/>
              </a:rPr>
              <a:t>Accompagnement individuel et collectif (réunions de lancement, points intermédiaires et restitution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solidFill>
                <a:prstClr val="black"/>
              </a:solidFill>
              <a:latin typeface="Comic Sans MS" panose="030F0702030302020204" pitchFamily="66" charset="0"/>
            </a:endParaRPr>
          </a:p>
        </p:txBody>
      </p:sp>
      <p:sp>
        <p:nvSpPr>
          <p:cNvPr id="3" name="ZoneTexte 2">
            <a:extLst>
              <a:ext uri="{FF2B5EF4-FFF2-40B4-BE49-F238E27FC236}">
                <a16:creationId xmlns:a16="http://schemas.microsoft.com/office/drawing/2014/main" id="{8C783D82-2011-DB99-12DC-86032188287B}"/>
              </a:ext>
            </a:extLst>
          </p:cNvPr>
          <p:cNvSpPr txBox="1"/>
          <p:nvPr/>
        </p:nvSpPr>
        <p:spPr>
          <a:xfrm>
            <a:off x="2260121" y="4949445"/>
            <a:ext cx="184731" cy="369332"/>
          </a:xfrm>
          <a:prstGeom prst="rect">
            <a:avLst/>
          </a:prstGeom>
          <a:noFill/>
        </p:spPr>
        <p:txBody>
          <a:bodyPr wrap="none" rtlCol="0">
            <a:spAutoFit/>
          </a:bodyPr>
          <a:lstStyle/>
          <a:p>
            <a:endParaRPr lang="fr-FR" dirty="0"/>
          </a:p>
        </p:txBody>
      </p:sp>
      <p:sp>
        <p:nvSpPr>
          <p:cNvPr id="30" name="ZoneTexte 29">
            <a:extLst>
              <a:ext uri="{FF2B5EF4-FFF2-40B4-BE49-F238E27FC236}">
                <a16:creationId xmlns:a16="http://schemas.microsoft.com/office/drawing/2014/main" id="{203D37DD-6778-10A1-9078-0FC5EA154592}"/>
              </a:ext>
            </a:extLst>
          </p:cNvPr>
          <p:cNvSpPr txBox="1"/>
          <p:nvPr/>
        </p:nvSpPr>
        <p:spPr>
          <a:xfrm>
            <a:off x="9377318" y="2920149"/>
            <a:ext cx="240443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prstClr val="black"/>
                </a:solidFill>
                <a:latin typeface="Comic Sans MS" panose="030F0702030302020204" pitchFamily="66" charset="0"/>
              </a:rPr>
              <a:t>Préconisations et mise en œuvre</a:t>
            </a:r>
            <a:r>
              <a:rPr lang="fr-FR" sz="1200" dirty="0">
                <a:solidFill>
                  <a:prstClr val="black"/>
                </a:solidFill>
                <a:latin typeface="Comic Sans MS" panose="030F0702030302020204" pitchFamily="66"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omic Sans MS" panose="030F0702030302020204" pitchFamily="66" charset="0"/>
              </a:rPr>
              <a:t>- </a:t>
            </a:r>
            <a:r>
              <a:rPr lang="fr-FR" sz="1200" b="1" dirty="0">
                <a:solidFill>
                  <a:prstClr val="black"/>
                </a:solidFill>
                <a:latin typeface="Comic Sans MS" panose="030F0702030302020204" pitchFamily="66" charset="0"/>
              </a:rPr>
              <a:t>Compensations techniques </a:t>
            </a:r>
            <a:r>
              <a:rPr lang="fr-FR" sz="1200" dirty="0">
                <a:solidFill>
                  <a:prstClr val="black"/>
                </a:solidFill>
                <a:latin typeface="Comic Sans MS" panose="030F0702030302020204" pitchFamily="66" charset="0"/>
              </a:rPr>
              <a:t>(casque audio) et </a:t>
            </a:r>
            <a:r>
              <a:rPr lang="fr-FR" sz="1200" b="1" dirty="0">
                <a:solidFill>
                  <a:prstClr val="black"/>
                </a:solidFill>
                <a:latin typeface="Comic Sans MS" panose="030F0702030302020204" pitchFamily="66" charset="0"/>
              </a:rPr>
              <a:t>organisationnelles</a:t>
            </a:r>
            <a:r>
              <a:rPr lang="fr-FR" sz="1200" dirty="0">
                <a:solidFill>
                  <a:prstClr val="black"/>
                </a:solidFill>
                <a:latin typeface="Comic Sans MS" panose="030F0702030302020204" pitchFamily="66" charset="0"/>
              </a:rPr>
              <a:t> (instauration de pauses régulières, limiter sa charge cognitive en évitant de le confronter à la prise de note durant une réunion)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prstClr val="black"/>
                </a:solidFill>
                <a:latin typeface="Comic Sans MS" panose="030F0702030302020204" pitchFamily="66" charset="0"/>
              </a:rPr>
              <a:t>- Sensibilisation du collectif (collègues et encadrants)</a:t>
            </a:r>
            <a:endParaRPr lang="fr-FR"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Clôture de</a:t>
            </a:r>
            <a:r>
              <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 l’intervention avec synthèse envoyée aux protagonistes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noProof="0" dirty="0">
                <a:ln>
                  <a:noFill/>
                </a:ln>
                <a:solidFill>
                  <a:prstClr val="black"/>
                </a:solidFill>
                <a:effectLst/>
                <a:uLnTx/>
                <a:uFillTx/>
                <a:latin typeface="Comic Sans MS" panose="030F0702030302020204" pitchFamily="66" charset="0"/>
                <a:ea typeface="+mn-ea"/>
                <a:cs typeface="+mn-cs"/>
              </a:rPr>
              <a:t>Suivi durable</a:t>
            </a:r>
            <a:endParaRPr kumimoji="0" lang="fr-FR"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aphicFrame>
        <p:nvGraphicFramePr>
          <p:cNvPr id="1026" name="Diagramme 1025">
            <a:extLst>
              <a:ext uri="{FF2B5EF4-FFF2-40B4-BE49-F238E27FC236}">
                <a16:creationId xmlns:a16="http://schemas.microsoft.com/office/drawing/2014/main" id="{18965F66-13F8-A6D1-208B-3F76B4F403FB}"/>
              </a:ext>
            </a:extLst>
          </p:cNvPr>
          <p:cNvGraphicFramePr/>
          <p:nvPr>
            <p:extLst>
              <p:ext uri="{D42A27DB-BD31-4B8C-83A1-F6EECF244321}">
                <p14:modId xmlns:p14="http://schemas.microsoft.com/office/powerpoint/2010/main" val="1213387199"/>
              </p:ext>
            </p:extLst>
          </p:nvPr>
        </p:nvGraphicFramePr>
        <p:xfrm>
          <a:off x="215099" y="699186"/>
          <a:ext cx="11761801" cy="2848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oneTexte 1">
            <a:extLst>
              <a:ext uri="{FF2B5EF4-FFF2-40B4-BE49-F238E27FC236}">
                <a16:creationId xmlns:a16="http://schemas.microsoft.com/office/drawing/2014/main" id="{C70F4775-0290-B305-954C-B82178EB4DA9}"/>
              </a:ext>
            </a:extLst>
          </p:cNvPr>
          <p:cNvSpPr txBox="1"/>
          <p:nvPr/>
        </p:nvSpPr>
        <p:spPr>
          <a:xfrm>
            <a:off x="488706" y="6074326"/>
            <a:ext cx="4759486" cy="646331"/>
          </a:xfrm>
          <a:prstGeom prst="rect">
            <a:avLst/>
          </a:prstGeom>
          <a:noFill/>
        </p:spPr>
        <p:txBody>
          <a:bodyPr wrap="square" rtlCol="0">
            <a:spAutoFit/>
          </a:bodyPr>
          <a:lstStyle/>
          <a:p>
            <a:r>
              <a:rPr lang="fr-FR" b="1" u="sng" dirty="0"/>
              <a:t>Homme, 28 ans</a:t>
            </a:r>
          </a:p>
          <a:p>
            <a:r>
              <a:rPr lang="fr-FR" b="1" dirty="0"/>
              <a:t>Gestionnaire / Handicap TSA</a:t>
            </a:r>
          </a:p>
        </p:txBody>
      </p:sp>
      <p:pic>
        <p:nvPicPr>
          <p:cNvPr id="4" name="Image 3">
            <a:extLst>
              <a:ext uri="{FF2B5EF4-FFF2-40B4-BE49-F238E27FC236}">
                <a16:creationId xmlns:a16="http://schemas.microsoft.com/office/drawing/2014/main" id="{F73C9B9F-3744-7A1B-D2C0-7FEE809C7F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8929" y="0"/>
            <a:ext cx="3705511" cy="792801"/>
          </a:xfrm>
          <a:prstGeom prst="rect">
            <a:avLst/>
          </a:prstGeom>
        </p:spPr>
      </p:pic>
      <p:pic>
        <p:nvPicPr>
          <p:cNvPr id="6" name="Image 5">
            <a:extLst>
              <a:ext uri="{FF2B5EF4-FFF2-40B4-BE49-F238E27FC236}">
                <a16:creationId xmlns:a16="http://schemas.microsoft.com/office/drawing/2014/main" id="{4CDC04D6-75AC-1F18-305A-C39B2F032DBD}"/>
              </a:ext>
            </a:extLst>
          </p:cNvPr>
          <p:cNvPicPr>
            <a:picLocks noChangeAspect="1"/>
          </p:cNvPicPr>
          <p:nvPr/>
        </p:nvPicPr>
        <p:blipFill>
          <a:blip r:embed="rId10"/>
          <a:stretch>
            <a:fillRect/>
          </a:stretch>
        </p:blipFill>
        <p:spPr>
          <a:xfrm>
            <a:off x="136640" y="13224"/>
            <a:ext cx="1996960" cy="804976"/>
          </a:xfrm>
          <a:prstGeom prst="rect">
            <a:avLst/>
          </a:prstGeom>
        </p:spPr>
      </p:pic>
    </p:spTree>
    <p:extLst>
      <p:ext uri="{BB962C8B-B14F-4D97-AF65-F5344CB8AC3E}">
        <p14:creationId xmlns:p14="http://schemas.microsoft.com/office/powerpoint/2010/main" val="5496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title"/>
          </p:nvPr>
        </p:nvSpPr>
        <p:spPr>
          <a:xfrm>
            <a:off x="4170366" y="2073561"/>
            <a:ext cx="6099464" cy="715820"/>
          </a:xfrm>
          <a:prstGeom prst="rect">
            <a:avLst/>
          </a:prstGeom>
          <a:noFill/>
          <a:ln>
            <a:noFill/>
          </a:ln>
        </p:spPr>
        <p:txBody>
          <a:bodyPr spcFirstLastPara="1" vert="horz" wrap="square" lIns="0" tIns="0" rIns="0" bIns="0" rtlCol="0" anchor="t" anchorCtr="0">
            <a:noAutofit/>
          </a:bodyPr>
          <a:lstStyle/>
          <a:p>
            <a:r>
              <a:rPr lang="fr-FR" sz="6000" b="1" dirty="0"/>
              <a:t>LADAPT AUBE</a:t>
            </a:r>
            <a:endParaRPr sz="6000" b="1" dirty="0"/>
          </a:p>
        </p:txBody>
      </p:sp>
      <p:sp>
        <p:nvSpPr>
          <p:cNvPr id="72" name="Google Shape;72;p1"/>
          <p:cNvSpPr txBox="1">
            <a:spLocks noGrp="1"/>
          </p:cNvSpPr>
          <p:nvPr>
            <p:ph type="sldNum" idx="12"/>
          </p:nvPr>
        </p:nvSpPr>
        <p:spPr>
          <a:xfrm>
            <a:off x="9971380" y="6095176"/>
            <a:ext cx="596900" cy="476250"/>
          </a:xfrm>
          <a:prstGeom prst="rect">
            <a:avLst/>
          </a:prstGeom>
          <a:noFill/>
          <a:ln>
            <a:noFill/>
          </a:ln>
        </p:spPr>
        <p:txBody>
          <a:bodyPr spcFirstLastPara="1" wrap="square" lIns="91425" tIns="45700" rIns="0"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900" b="0" i="0" u="none" strike="noStrike" kern="1200" cap="none" spc="0" normalizeH="0" baseline="0" noProof="0">
                <a:ln>
                  <a:noFill/>
                </a:ln>
                <a:solidFill>
                  <a:srgbClr val="005F84"/>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900" b="0" i="0" u="none" strike="noStrike" kern="1200" cap="none" spc="0" normalizeH="0" baseline="0" noProof="0">
              <a:ln>
                <a:noFill/>
              </a:ln>
              <a:solidFill>
                <a:srgbClr val="005F84"/>
              </a:solidFill>
              <a:effectLst/>
              <a:uLnTx/>
              <a:uFillTx/>
              <a:latin typeface="Arial"/>
              <a:cs typeface="Arial"/>
              <a:sym typeface="Aria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9112055881_0_8"/>
          <p:cNvSpPr txBox="1">
            <a:spLocks noGrp="1"/>
          </p:cNvSpPr>
          <p:nvPr>
            <p:ph type="sldNum" idx="12"/>
          </p:nvPr>
        </p:nvSpPr>
        <p:spPr>
          <a:xfrm>
            <a:off x="9971379" y="6095176"/>
            <a:ext cx="597000" cy="476100"/>
          </a:xfrm>
          <a:prstGeom prst="rect">
            <a:avLst/>
          </a:prstGeom>
          <a:noFill/>
          <a:ln>
            <a:noFill/>
          </a:ln>
        </p:spPr>
        <p:txBody>
          <a:bodyPr spcFirstLastPara="1" wrap="square" lIns="91425" tIns="45700" rIns="0" bIns="45700" anchor="b" anchorCtr="0">
            <a:noAutofit/>
          </a:bodyPr>
          <a:lstStyle/>
          <a:p>
            <a:pPr marL="0" marR="0" lvl="0" indent="0" algn="r" defTabSz="914400" rtl="0" eaLnBrk="1" fontAlgn="auto" latinLnBrk="0" hangingPunct="1">
              <a:lnSpc>
                <a:spcPct val="100000"/>
              </a:lnSpc>
              <a:spcBef>
                <a:spcPts val="0"/>
              </a:spcBef>
              <a:spcAft>
                <a:spcPts val="0"/>
              </a:spcAft>
              <a:buClr>
                <a:srgbClr val="005F84"/>
              </a:buClr>
              <a:buSzPts val="225"/>
              <a:buFont typeface="Arial"/>
              <a:buNone/>
              <a:tabLst/>
              <a:defRPr/>
            </a:pPr>
            <a:fld id="{00000000-1234-1234-1234-123412341234}" type="slidenum">
              <a:rPr kumimoji="0" lang="fr-FR" sz="900" b="0" i="0" u="none" strike="noStrike" kern="1200" cap="none" spc="0" normalizeH="0" baseline="0" noProof="0">
                <a:ln>
                  <a:noFill/>
                </a:ln>
                <a:solidFill>
                  <a:srgbClr val="005F84"/>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5F84"/>
                </a:buClr>
                <a:buSzPts val="225"/>
                <a:buFont typeface="Arial"/>
                <a:buNone/>
                <a:tabLst/>
                <a:defRPr/>
              </a:pPr>
              <a:t>9</a:t>
            </a:fld>
            <a:endParaRPr kumimoji="0" sz="900" b="0" i="0" u="none" strike="noStrike" kern="1200" cap="none" spc="0" normalizeH="0" baseline="0" noProof="0">
              <a:ln>
                <a:noFill/>
              </a:ln>
              <a:solidFill>
                <a:srgbClr val="005F84"/>
              </a:solidFill>
              <a:effectLst/>
              <a:uLnTx/>
              <a:uFillTx/>
              <a:latin typeface="Arial"/>
              <a:cs typeface="Arial"/>
              <a:sym typeface="Arial"/>
            </a:endParaRPr>
          </a:p>
        </p:txBody>
      </p:sp>
      <p:pic>
        <p:nvPicPr>
          <p:cNvPr id="78" name="Google Shape;78;g39112055881_0_8" title="ROUAGES.jpg"/>
          <p:cNvPicPr preferRelativeResize="0"/>
          <p:nvPr/>
        </p:nvPicPr>
        <p:blipFill rotWithShape="1">
          <a:blip r:embed="rId3">
            <a:alphaModFix/>
          </a:blip>
          <a:srcRect/>
          <a:stretch/>
        </p:blipFill>
        <p:spPr>
          <a:xfrm>
            <a:off x="4491332" y="853394"/>
            <a:ext cx="6298526" cy="4984501"/>
          </a:xfrm>
          <a:prstGeom prst="rect">
            <a:avLst/>
          </a:prstGeom>
          <a:noFill/>
          <a:ln>
            <a:noFill/>
          </a:ln>
        </p:spPr>
      </p:pic>
      <p:sp>
        <p:nvSpPr>
          <p:cNvPr id="79" name="Google Shape;79;g39112055881_0_8"/>
          <p:cNvSpPr txBox="1"/>
          <p:nvPr/>
        </p:nvSpPr>
        <p:spPr>
          <a:xfrm>
            <a:off x="6683188" y="484094"/>
            <a:ext cx="3765300" cy="3693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954F72"/>
                </a:solidFill>
                <a:effectLst/>
                <a:uLnTx/>
                <a:uFillTx/>
                <a:latin typeface="Arial"/>
                <a:ea typeface="Arial"/>
                <a:cs typeface="Arial"/>
                <a:sym typeface="Arial"/>
              </a:rPr>
              <a:t>LADAPT AUBE</a:t>
            </a:r>
            <a:endParaRPr kumimoji="0" sz="1800" b="1" i="0" u="none" strike="noStrike" kern="1200" cap="none" spc="0" normalizeH="0" baseline="0" noProof="0">
              <a:ln>
                <a:noFill/>
              </a:ln>
              <a:solidFill>
                <a:srgbClr val="954F72"/>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Violet LADAPT">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EC6E5AEB4C24EB116B4B7EF9B7FD4" ma:contentTypeVersion="12" ma:contentTypeDescription="Crée un document." ma:contentTypeScope="" ma:versionID="b8d3828303eeb0a81af83fff397acf3a">
  <xsd:schema xmlns:xsd="http://www.w3.org/2001/XMLSchema" xmlns:xs="http://www.w3.org/2001/XMLSchema" xmlns:p="http://schemas.microsoft.com/office/2006/metadata/properties" xmlns:ns2="8d71942f-33d7-45ef-9dc8-aa2906c2aa34" targetNamespace="http://schemas.microsoft.com/office/2006/metadata/properties" ma:root="true" ma:fieldsID="330b6dfdc75fee487f8aa281989856e0" ns2:_="">
    <xsd:import namespace="8d71942f-33d7-45ef-9dc8-aa2906c2aa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1942f-33d7-45ef-9dc8-aa2906c2a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b327b9db-0c2c-4006-91ea-0b2ce0c1196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71942f-33d7-45ef-9dc8-aa2906c2aa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D3495E-3149-4A2F-98BE-C0E8BEB4AB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1942f-33d7-45ef-9dc8-aa2906c2a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453B28-2B07-481C-A7F8-E51DCE9F45DB}">
  <ds:schemaRefs>
    <ds:schemaRef ds:uri="http://schemas.microsoft.com/sharepoint/v3/contenttype/forms"/>
  </ds:schemaRefs>
</ds:datastoreItem>
</file>

<file path=customXml/itemProps3.xml><?xml version="1.0" encoding="utf-8"?>
<ds:datastoreItem xmlns:ds="http://schemas.openxmlformats.org/officeDocument/2006/customXml" ds:itemID="{FD020A34-8870-4ACE-9399-EB92A9F082DE}">
  <ds:schemaRefs>
    <ds:schemaRef ds:uri="http://schemas.microsoft.com/office/2006/metadata/properties"/>
    <ds:schemaRef ds:uri="http://schemas.microsoft.com/office/infopath/2007/PartnerControls"/>
    <ds:schemaRef ds:uri="8d71942f-33d7-45ef-9dc8-aa2906c2aa34"/>
    <ds:schemaRef ds:uri="5a7c23fe-689d-46d5-a254-a661c27d78e0"/>
    <ds:schemaRef ds:uri="524639b2-154b-4b9b-a6f9-1ad079cd450d"/>
  </ds:schemaRefs>
</ds:datastoreItem>
</file>

<file path=docProps/app.xml><?xml version="1.0" encoding="utf-8"?>
<Properties xmlns="http://schemas.openxmlformats.org/officeDocument/2006/extended-properties" xmlns:vt="http://schemas.openxmlformats.org/officeDocument/2006/docPropsVTypes">
  <TotalTime>5</TotalTime>
  <Words>1991</Words>
  <Application>Microsoft Office PowerPoint</Application>
  <PresentationFormat>Grand écran</PresentationFormat>
  <Paragraphs>266</Paragraphs>
  <Slides>31</Slides>
  <Notes>12</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31</vt:i4>
      </vt:variant>
    </vt:vector>
  </HeadingPairs>
  <TitlesOfParts>
    <vt:vector size="44" baseType="lpstr">
      <vt:lpstr>Aptos</vt:lpstr>
      <vt:lpstr>Aptos Display</vt:lpstr>
      <vt:lpstr>Arial</vt:lpstr>
      <vt:lpstr>Calibri</vt:lpstr>
      <vt:lpstr>Cambria</vt:lpstr>
      <vt:lpstr>Comic Sans MS</vt:lpstr>
      <vt:lpstr>ConduitITCStd Medium</vt:lpstr>
      <vt:lpstr>Franklin Gothic</vt:lpstr>
      <vt:lpstr>Libre Franklin</vt:lpstr>
      <vt:lpstr>Noto Sans Symbols</vt:lpstr>
      <vt:lpstr>Wingdings</vt:lpstr>
      <vt:lpstr>Thème Office</vt:lpstr>
      <vt:lpstr>1_Thème Office</vt:lpstr>
      <vt:lpstr>Talent singulier, cherche emploi durable </vt:lpstr>
      <vt:lpstr>   </vt:lpstr>
      <vt:lpstr>   </vt:lpstr>
      <vt:lpstr>   </vt:lpstr>
      <vt:lpstr>   </vt:lpstr>
      <vt:lpstr>   </vt:lpstr>
      <vt:lpstr>Présentation PowerPoint</vt:lpstr>
      <vt:lpstr>LADAPT AUBE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KIT’COM à PROPOS d’autisme®</vt:lpstr>
      <vt:lpstr> Pourquoi? </vt:lpstr>
      <vt:lpstr>   </vt:lpstr>
      <vt:lpstr>Présentation PowerPoint</vt:lpstr>
      <vt:lpstr>   </vt:lpstr>
      <vt:lpstr>Présentation PowerPoint</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Elodie SCOLARO</dc:creator>
  <cp:lastModifiedBy>Elodie SCOLARO</cp:lastModifiedBy>
  <cp:revision>2</cp:revision>
  <dcterms:created xsi:type="dcterms:W3CDTF">2025-09-29T18:24:58Z</dcterms:created>
  <dcterms:modified xsi:type="dcterms:W3CDTF">2025-12-17T16:03:47Z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0x01010057FEC6E5AEB4C24EB116B4B7EF9B7FD4</vt:lpwstr>
  </property>
</Properties>
</file>